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</p:sldMasterIdLst>
  <p:notesMasterIdLst>
    <p:notesMasterId r:id="rId21"/>
  </p:notesMasterIdLst>
  <p:handoutMasterIdLst>
    <p:handoutMasterId r:id="rId22"/>
  </p:handoutMasterIdLst>
  <p:sldIdLst>
    <p:sldId id="2147483633" r:id="rId2"/>
    <p:sldId id="404" r:id="rId3"/>
    <p:sldId id="269" r:id="rId4"/>
    <p:sldId id="257" r:id="rId5"/>
    <p:sldId id="260" r:id="rId6"/>
    <p:sldId id="2147483265" r:id="rId7"/>
    <p:sldId id="258" r:id="rId8"/>
    <p:sldId id="2142533525" r:id="rId9"/>
    <p:sldId id="2147472152" r:id="rId10"/>
    <p:sldId id="261" r:id="rId11"/>
    <p:sldId id="262" r:id="rId12"/>
    <p:sldId id="2147483569" r:id="rId13"/>
    <p:sldId id="264" r:id="rId14"/>
    <p:sldId id="2147482321" r:id="rId15"/>
    <p:sldId id="263" r:id="rId16"/>
    <p:sldId id="266" r:id="rId17"/>
    <p:sldId id="2147483635" r:id="rId18"/>
    <p:sldId id="267" r:id="rId19"/>
    <p:sldId id="268" r:id="rId20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240C83-B322-10D6-062F-819233246F17}" name="Diana Stanciulescu" initials="DS" userId="S::diana.stanciulescu@ro.ibm.com::8457c4d8-b183-4fb8-9506-2337bdfae6b8" providerId="AD"/>
  <p188:author id="{76F59990-4873-B19C-3D26-1A4B44B2C361}" name="Henry Quach" initials="HQ" userId="S::hlquach@us.ibm.com::39eb0d8b-82ad-40a6-babb-6cfa0453197f" providerId="AD"/>
  <p188:author id="{471F5894-9527-7E5F-AE6F-3881B44FA2B8}" name="Gabriel Barbu" initials="" userId="S::gabriel.barbu@ibm.com::3d0c1c4c-23d9-4258-9226-f99453c1293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5E0"/>
    <a:srgbClr val="64419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/>
    <p:restoredTop sz="89048"/>
  </p:normalViewPr>
  <p:slideViewPr>
    <p:cSldViewPr snapToGrid="0">
      <p:cViewPr>
        <p:scale>
          <a:sx n="58" d="100"/>
          <a:sy n="58" d="100"/>
        </p:scale>
        <p:origin x="10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7" d="100"/>
          <a:sy n="167" d="100"/>
        </p:scale>
        <p:origin x="66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IBM Plex Sans Light"/>
        <a:ea typeface="IBM Plex Sans Light"/>
        <a:cs typeface="IBM Plex Sans Light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IBM Plex Sans Light"/>
        <a:ea typeface="IBM Plex Sans Light"/>
        <a:cs typeface="IBM Plex Sans Light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IBM Plex Sans Light"/>
        <a:ea typeface="IBM Plex Sans Light"/>
        <a:cs typeface="IBM Plex Sans Light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IBM Plex Sans Light"/>
        <a:ea typeface="IBM Plex Sans Light"/>
        <a:cs typeface="IBM Plex Sans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8201-C9DA-59EB-1FD2-A103F963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B021D-603F-0B4E-8666-76F0F13CE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9550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0C541-8562-3363-8E9F-1F40DF92D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274320" indent="0">
              <a:spcAft>
                <a:spcPts val="0"/>
              </a:spcAft>
            </a:pPr>
            <a:endParaRPr lang="en-US" sz="1200" b="0" i="0" u="none" strike="noStrike" dirty="0"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F80A-D464-9D58-C5A7-5E4170E16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85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79DD0-8A31-5A23-88F5-9AFA3BC0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C8FE1-2EF9-1B6E-6C4A-C451543E9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E6847-CFB4-2036-FD4A-3D61A7DCA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IBM Plex Sans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C84A1-4675-13E0-299F-3DFC04932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03AAD-7BB1-660C-8BF0-1F08EF16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55424-5630-26FC-B250-32D5B428B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08615-03C1-4E17-B2B5-D344180D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303DE-85C5-B3FD-A789-C41DBC2A2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0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16ABD-4EC1-E74E-B7BC-7C10A8DB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53BF1E-885C-DD03-D4AC-D16A9EC28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6950EE-D866-CBC5-DE49-8B18E941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161616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04182-C578-6078-4E9C-25439275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3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3FD35-41F4-49E6-327F-451FFE693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0670-5836-9F90-BEA3-1C8DC0C62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CABFB-B5F0-0952-4E6A-778156A58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161616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231CD-8954-5393-D99B-EEA53FEFF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13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161616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86CF-C175-9DBB-D382-B19F65CAD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7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6DB00-4185-B838-FB0B-6E18194C1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E7DA5-2662-0359-126F-8867BE184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4158A1-B0DC-B62F-5419-C344955F0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7F37F-624A-0301-BA99-570AEB842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3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2A79-96BC-8F79-C362-25BA5F40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479B4-CAC8-0BA3-F40A-7DBFB04A6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4FC4C-3AD4-3982-59FA-24FC86B17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52A67-41DE-0A3D-635A-40A901B91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3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12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988AE-5796-E7CA-4476-89EBD8B8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E66E9-272F-3CA0-CA85-D53D985DB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EE1EC-0CEE-F7A6-9DC6-544A6BFF6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778E-CB61-310F-5FB8-A1D9B80BB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2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161616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FBDB8-F988-366D-4B7D-80B75CC95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4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EB0AD-E207-A425-0797-5DF234C45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96B55D-0EED-A7DA-85F3-DFF6462F6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ED1B1B-9B32-8559-913F-1BB66B936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u="none" strike="noStrike" dirty="0">
              <a:solidFill>
                <a:srgbClr val="161616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67C3-B066-773C-2EB3-10CF99304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13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635F-3652-D6B1-F8A4-14B3E1DA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1F568-C443-16BF-9998-95186E6E3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2298F-4A75-2370-3E9E-434224E27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02DED-F14B-E8F3-E96D-6BBE2AD0A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DA25-C360-5901-C4AA-02FFA6DDD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8EB43-6BF8-0F7A-9803-07181A9E9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F14CF-458F-E6FA-C74B-8C036005E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FC900-D4CA-8CA7-210D-537C12D82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6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2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2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28600" y="4023360"/>
            <a:ext cx="6400800" cy="4320309"/>
          </a:xfrm>
        </p:spPr>
        <p:txBody>
          <a:bodyPr/>
          <a:lstStyle/>
          <a:p>
            <a:endParaRPr lang="en-US" sz="1200" dirty="0">
              <a:latin typeface="+mn-lt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A250AD44-A8CE-0002-EC23-E6B3874E0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9550" y="228600"/>
            <a:ext cx="6419850" cy="3611563"/>
          </a:xfr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B95F0-D9EB-1231-C4C3-B873A3388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037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" y="228600"/>
            <a:ext cx="6419850" cy="3609975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10312" y="4087368"/>
            <a:ext cx="6419088" cy="4114523"/>
          </a:xfrm>
        </p:spPr>
        <p:txBody>
          <a:bodyPr/>
          <a:lstStyle/>
          <a:p>
            <a:endParaRPr lang="en-US" sz="1200" dirty="0">
              <a:solidFill>
                <a:srgbClr val="161616"/>
              </a:solidFill>
              <a:latin typeface="+mn-lt"/>
              <a:cs typeface="IBM Plex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4FFE7-907B-BFFA-6B4B-EE0617A8C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9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24387175" cy="121951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12166599"/>
            <a:ext cx="4942455" cy="1074293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09935B61-CCB4-2F0F-6720-2DE3FDE1A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7308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9909175" cy="4209670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0000" y="576000"/>
            <a:ext cx="11042073" cy="87784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3pPr>
            <a:lvl4pPr marL="9864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434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000" y="576000"/>
            <a:ext cx="14649450" cy="10356265"/>
          </a:xfrm>
        </p:spPr>
        <p:txBody>
          <a:bodyPr/>
          <a:lstStyle>
            <a:lvl1pPr>
              <a:lnSpc>
                <a:spcPct val="100000"/>
              </a:lnSpc>
              <a:defRPr sz="8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576072"/>
            <a:ext cx="7623175" cy="704392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9628222"/>
            <a:ext cx="11050588" cy="3353065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200" b="0" i="0">
                <a:solidFill>
                  <a:schemeClr val="accent1"/>
                </a:solidFill>
                <a:latin typeface="IBM Plex Sans Light" panose="020B0303050203000203" pitchFamily="34" charset="0"/>
              </a:defRPr>
            </a:lvl1pPr>
          </a:lstStyle>
          <a:p>
            <a:r>
              <a:rPr lang="en-US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3587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0000" y="576072"/>
            <a:ext cx="7624800" cy="704392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80000" y="9628222"/>
            <a:ext cx="11049000" cy="335429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200" b="0" i="0">
                <a:solidFill>
                  <a:schemeClr val="accent1"/>
                </a:solidFill>
                <a:latin typeface="IBM Plex Sans Light" panose="020B0303050203000203" pitchFamily="34" charset="0"/>
              </a:defRPr>
            </a:lvl1pPr>
          </a:lstStyle>
          <a:p>
            <a:r>
              <a:rPr lang="en-US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2847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576000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479413"/>
            <a:ext cx="4951413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80000" y="576000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2479413"/>
            <a:ext cx="4953000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576000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7912" y="2479413"/>
            <a:ext cx="4953000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0675" y="12058650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200" y="7446910"/>
            <a:ext cx="11045952" cy="570158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4949825" cy="5335586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accent1"/>
                </a:solidFill>
              </a:defRPr>
            </a:lvl1pPr>
          </a:lstStyle>
          <a:p>
            <a:r>
              <a:rPr lang="en-US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576000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262" y="6858000"/>
            <a:ext cx="232346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000" y="7445833"/>
            <a:ext cx="4946904" cy="5701586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2847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57600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00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575175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5126400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r>
              <a:rPr lang="en-US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5125969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9140825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9669600"/>
            <a:ext cx="4951411" cy="2668530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r>
              <a:rPr lang="en-US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9670409"/>
            <a:ext cx="7620000" cy="25247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58650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4956175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5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70675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044825"/>
            <a:ext cx="0" cy="91454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044825"/>
            <a:ext cx="0" cy="91503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044825"/>
            <a:ext cx="0" cy="91503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82422" y="3047999"/>
            <a:ext cx="4956175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8862675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044825"/>
            <a:ext cx="4951413" cy="9159876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4824"/>
            <a:ext cx="4953000" cy="9159876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88952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8859500" y="576072"/>
            <a:ext cx="4959350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8859500" y="3044823"/>
            <a:ext cx="4959350" cy="9159876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8000"/>
            <a:ext cx="4942078" cy="45783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42120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7" y="3047999"/>
            <a:ext cx="4941886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3142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-1"/>
            <a:ext cx="24387175" cy="12195175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IBM Plex Sans Light"/>
            </a:endParaRPr>
          </a:p>
        </p:txBody>
      </p:sp>
      <p:pic>
        <p:nvPicPr>
          <p:cNvPr id="7" name="Picture 6" descr="IBM 8-bar logo">
            <a:extLst>
              <a:ext uri="{FF2B5EF4-FFF2-40B4-BE49-F238E27FC236}">
                <a16:creationId xmlns:a16="http://schemas.microsoft.com/office/drawing/2014/main" id="{B4B109D8-FCAE-74D0-0B39-85BF626C8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12166599"/>
            <a:ext cx="4942455" cy="1074293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7308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4942078" cy="311797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2" y="576000"/>
            <a:ext cx="4951414" cy="220126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153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5153" y="3047999"/>
            <a:ext cx="1009650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7424927" cy="1906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10099675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3047999"/>
            <a:ext cx="100965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6491" cy="4210177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6675" y="576071"/>
            <a:ext cx="4949825" cy="1161910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71"/>
            <a:ext cx="4941888" cy="1161910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3995927"/>
          </a:xfr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0000" y="576000"/>
            <a:ext cx="4953000" cy="116220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00"/>
            <a:ext cx="4941888" cy="116220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9476" cy="4210176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8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6" cy="3995927"/>
          </a:xfrm>
        </p:spPr>
        <p:txBody>
          <a:bodyPr rIns="0"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42078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4949825" cy="4210177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576000"/>
            <a:ext cx="4956175" cy="311058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16790"/>
            <a:ext cx="4951413" cy="9188588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2476500"/>
            <a:ext cx="667512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3642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0800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800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80000" y="8382000"/>
            <a:ext cx="667512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4000"/>
            <a:ext cx="4948428" cy="3048000"/>
          </a:xfr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09016F-5759-0B27-8DB2-77BDD798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3872"/>
            <a:ext cx="11044239" cy="4572128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297527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4F73B63-FCC7-DAFC-5E97-E0D29B2DB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42078" cy="3995928"/>
          </a:xfr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6994" cy="4210177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5CEBFE7-AD2E-DFE8-B046-3B8668286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2695C8E-740F-09FE-EEF5-F2D3F3F88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9937119-9484-C422-CDBB-7ACF8FB463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31FDB97-22F2-B958-137D-E25328D2B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6415" y="576071"/>
            <a:ext cx="4956048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1"/>
            <a:ext cx="4956048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1"/>
            <a:ext cx="4946904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6415" y="6673850"/>
            <a:ext cx="4956048" cy="495604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6673850"/>
            <a:ext cx="4956048" cy="495604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6673850"/>
            <a:ext cx="4946904" cy="495604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499" y="1524000"/>
            <a:ext cx="4956048" cy="39991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800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1524000"/>
            <a:ext cx="4953000" cy="39991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523999"/>
            <a:ext cx="4946904" cy="399909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499" y="7623594"/>
            <a:ext cx="4956048" cy="39982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800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80000" y="7623594"/>
            <a:ext cx="4956048" cy="39982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623594"/>
            <a:ext cx="4946904" cy="39982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88604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284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6099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72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00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413126"/>
          </a:xfrm>
        </p:spPr>
        <p:txBody>
          <a:bodyPr rIns="0"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04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284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83300"/>
            <a:ext cx="0" cy="61118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00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46904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1649"/>
            <a:ext cx="4951413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76073"/>
            <a:ext cx="11041253" cy="12571602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00" y="3041649"/>
            <a:ext cx="4956175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56175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71500"/>
            <a:ext cx="17137063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81A5AEF9-6465-6773-9724-1305F8245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7850" y="571500"/>
            <a:ext cx="23226713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76000" y="3044825"/>
            <a:ext cx="2462402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6000" y="6096000"/>
            <a:ext cx="2462402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76000" y="9140825"/>
            <a:ext cx="2462402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2780000" y="3044825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2780000" y="6096000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780000" y="9140825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3044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096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  <a:p>
            <a:pPr lvl="3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140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3044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096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140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3"/>
            <a:ext cx="4949825" cy="39959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76000"/>
            <a:ext cx="17145000" cy="1162367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71"/>
            <a:ext cx="4949825" cy="1527049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 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7500" y="12782487"/>
            <a:ext cx="5524500" cy="425450"/>
          </a:xfrm>
        </p:spPr>
        <p:txBody>
          <a:bodyPr anchor="b" anchorCtr="0"/>
          <a:lstStyle>
            <a:lvl1pPr>
              <a:defRPr sz="1600">
                <a:latin typeface="IBM Plex Sans Light" panose="020B0503050203000203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A85749-B0F2-6B16-9E7E-1C979593E9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3044825"/>
            <a:ext cx="4943475" cy="9150350"/>
          </a:xfrm>
        </p:spPr>
        <p:txBody>
          <a:bodyPr/>
          <a:lstStyle>
            <a:lvl1pPr>
              <a:defRPr sz="3600">
                <a:latin typeface="IBM Plex Sans Light"/>
              </a:defRPr>
            </a:lvl1pPr>
            <a:lvl2pPr marL="327600" indent="-327600">
              <a:lnSpc>
                <a:spcPct val="100000"/>
              </a:lnSpc>
              <a:defRPr sz="2800">
                <a:latin typeface="IBM Plex Sans Light"/>
              </a:defRPr>
            </a:lvl2pPr>
            <a:lvl3pPr marL="658800" indent="-327600">
              <a:lnSpc>
                <a:spcPct val="100000"/>
              </a:lnSpc>
              <a:defRPr sz="2800">
                <a:latin typeface="IBM Plex Sans Light"/>
              </a:defRPr>
            </a:lvl3pPr>
            <a:lvl4pPr marL="986400" indent="-327600">
              <a:lnSpc>
                <a:spcPct val="100000"/>
              </a:lnSpc>
              <a:defRPr sz="2800">
                <a:latin typeface="IBM Plex Sans Light"/>
              </a:defRPr>
            </a:lvl4pPr>
            <a:lvl5pPr>
              <a:defRPr sz="2800">
                <a:latin typeface="IBM Plex Sans Light"/>
              </a:defRPr>
            </a:lvl5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  <a:p>
            <a:pPr>
              <a:lnSpc>
                <a:spcPct val="110000"/>
              </a:lnSpc>
            </a:pPr>
            <a:endParaRPr lang="en-US" sz="2800">
              <a:latin typeface="IBM Plex Sans Light" panose="020B04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CF978-95F1-0188-4FBB-81AAB884C2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1035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576000"/>
            <a:ext cx="4956175" cy="2859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62675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r>
              <a:rPr lang="en-US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576000"/>
            <a:ext cx="4956175" cy="2859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80000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r>
              <a:rPr lang="en-US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r>
              <a:rPr lang="en-US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1922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64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71499"/>
            <a:ext cx="11043132" cy="1257866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5C99EA1F-50F2-8D44-9784-4C9D55555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086" y="12577763"/>
            <a:ext cx="1538325" cy="572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22CE22-4A72-C394-2534-3F9CEE59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576072"/>
            <a:ext cx="10099675" cy="571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12000"/>
            <a:ext cx="10099675" cy="9147175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0A3BE97F-BB78-DA67-3A9B-B2FBFA0DF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086" y="12577763"/>
            <a:ext cx="1538325" cy="572400"/>
          </a:xfrm>
          <a:prstGeom prst="rect">
            <a:avLst/>
          </a:prstGeom>
        </p:spPr>
      </p:pic>
      <p:sp>
        <p:nvSpPr>
          <p:cNvPr id="6" name="Picture Placeholder 6" descr="Place imagery here">
            <a:extLst>
              <a:ext uri="{FF2B5EF4-FFF2-40B4-BE49-F238E27FC236}">
                <a16:creationId xmlns:a16="http://schemas.microsoft.com/office/drawing/2014/main" id="{54AE768F-E6B1-F789-5E61-E59B3DBA77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3"/>
            <a:ext cx="11043132" cy="12580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4942078" cy="4210050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6675" y="574675"/>
            <a:ext cx="4953000" cy="11617318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74675"/>
            <a:ext cx="4941888" cy="11620500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6491" cy="2663825"/>
          </a:xfrm>
        </p:spPr>
        <p:txBody>
          <a:bodyPr rIns="457200"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7141825" cy="8832850"/>
          </a:xfrm>
        </p:spPr>
        <p:txBody>
          <a:bodyPr/>
          <a:lstStyle>
            <a:lvl1pPr>
              <a:defRPr sz="16800" b="0" i="0">
                <a:solidFill>
                  <a:schemeClr val="tx2"/>
                </a:solidFill>
                <a:latin typeface="IBM Plex Sans 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517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46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86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000" y="1282328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65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64" r:id="rId43"/>
    <p:sldLayoutId id="2147483940" r:id="rId44"/>
    <p:sldLayoutId id="2147483960" r:id="rId45"/>
    <p:sldLayoutId id="2147483943" r:id="rId46"/>
    <p:sldLayoutId id="2147483963" r:id="rId47"/>
    <p:sldLayoutId id="2147483941" r:id="rId48"/>
    <p:sldLayoutId id="2147483966" r:id="rId49"/>
  </p:sldLayoutIdLst>
  <p:transition spd="med"/>
  <p:hf sldNum="0" hdr="0" ftr="0" dt="0"/>
  <p:txStyles>
    <p:titleStyle>
      <a:lvl1pPr marL="0" marR="0" indent="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0" i="0" u="none" strike="noStrike" cap="none" spc="0" baseline="0">
          <a:solidFill>
            <a:schemeClr val="tx2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1pPr>
      <a:lvl2pPr marL="3276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IBM Plex Sans Light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2pPr>
      <a:lvl3pPr marL="6588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IBM Plex Sans Light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3pPr>
      <a:lvl4pPr marL="9864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IBM Plex Sans Light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IBM Plex Sans Light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 userDrawn="1">
          <p15:clr>
            <a:srgbClr val="EE5396"/>
          </p15:clr>
        </p15:guide>
        <p15:guide id="20" orient="horz" pos="958" userDrawn="1">
          <p15:clr>
            <a:srgbClr val="EE5396"/>
          </p15:clr>
        </p15:guide>
        <p15:guide id="25" orient="horz" pos="7682" userDrawn="1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 userDrawn="1">
          <p15:clr>
            <a:srgbClr val="EE5396"/>
          </p15:clr>
        </p15:guide>
        <p15:guide id="32" orient="horz" pos="6720" userDrawn="1">
          <p15:clr>
            <a:srgbClr val="EE5396"/>
          </p15:clr>
        </p15:guide>
        <p15:guide id="33" orient="horz" pos="2880" userDrawn="1">
          <p15:clr>
            <a:srgbClr val="EE5396"/>
          </p15:clr>
        </p15:guide>
        <p15:guide id="34" orient="horz" pos="4800" userDrawn="1">
          <p15:clr>
            <a:srgbClr val="EE5396"/>
          </p15:clr>
        </p15:guide>
        <p15:guide id="35" orient="horz" pos="5758" userDrawn="1">
          <p15:clr>
            <a:srgbClr val="EE5396"/>
          </p15:clr>
        </p15:guide>
        <p15:guide id="36" orient="horz" pos="8284" userDrawn="1">
          <p15:clr>
            <a:srgbClr val="9FCC3B"/>
          </p15:clr>
        </p15:guide>
        <p15:guide id="37" orient="horz" pos="3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ti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38.tif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82BCD-A0A5-7885-85A7-6E284AA9C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E39FEA-0F64-7529-E61B-3EB8713D993B}"/>
              </a:ext>
            </a:extLst>
          </p:cNvPr>
          <p:cNvSpPr txBox="1">
            <a:spLocks/>
          </p:cNvSpPr>
          <p:nvPr/>
        </p:nvSpPr>
        <p:spPr>
          <a:xfrm>
            <a:off x="536125" y="384890"/>
            <a:ext cx="12800734" cy="353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6800" b="1" kern="0" dirty="0">
                <a:latin typeface="+mn-lt"/>
              </a:rPr>
              <a:t>Proyecto </a:t>
            </a:r>
            <a:r>
              <a:rPr lang="en-US" sz="6800" b="1" kern="0" dirty="0" err="1">
                <a:latin typeface="+mn-lt"/>
              </a:rPr>
              <a:t>Quizi</a:t>
            </a:r>
            <a:r>
              <a:rPr lang="en-US" sz="6800" b="1" kern="0" dirty="0" err="1">
                <a:solidFill>
                  <a:schemeClr val="accent1"/>
                </a:solidFill>
                <a:latin typeface="+mn-lt"/>
              </a:rPr>
              <a:t>x</a:t>
            </a:r>
            <a:br>
              <a:rPr lang="en-US" sz="9600" kern="0" dirty="0">
                <a:latin typeface="+mn-lt"/>
              </a:rPr>
            </a:br>
            <a:r>
              <a:rPr lang="en-US" sz="4200" kern="0" dirty="0">
                <a:latin typeface="+mn-lt"/>
              </a:rPr>
              <a:t>Capstone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B39BE57-57EB-DE76-AAE0-5BA188DFDCFE}"/>
              </a:ext>
            </a:extLst>
          </p:cNvPr>
          <p:cNvSpPr txBox="1">
            <a:spLocks/>
          </p:cNvSpPr>
          <p:nvPr/>
        </p:nvSpPr>
        <p:spPr>
          <a:xfrm>
            <a:off x="435713" y="10830780"/>
            <a:ext cx="8136820" cy="215278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/>
          <a:lstStyle>
            <a:defPPr>
              <a:defRPr lang="en-US"/>
            </a:defPPr>
            <a:lvl1pPr marL="0" marR="0" indent="0" algn="l" defTabSz="91450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1pPr>
            <a:lvl2pPr marL="457253" marR="0" indent="-327600" algn="l" defTabSz="91450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2pPr>
            <a:lvl3pPr marL="914507" marR="0" indent="-327600" algn="l" defTabSz="91450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3pPr>
            <a:lvl4pPr marL="1371760" marR="0" indent="-327600" algn="l" defTabSz="91450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4pPr>
            <a:lvl5pPr marL="1829014" marR="0" indent="-457200" algn="l" defTabSz="914507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5pPr>
            <a:lvl6pPr marL="2286266" marR="0" indent="-389009" algn="l" defTabSz="914507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6pPr>
            <a:lvl7pPr marL="2743520" marR="0" indent="-389009" algn="l" defTabSz="914507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7pPr>
            <a:lvl8pPr marL="3200773" marR="0" indent="-389009" algn="l" defTabSz="914507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8pPr>
            <a:lvl9pPr marL="3658027" marR="0" indent="-389009" algn="l" defTabSz="914507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9pPr>
          </a:lstStyle>
          <a:p>
            <a:r>
              <a:rPr lang="en-US" sz="2600" dirty="0"/>
              <a:t>Miguel Henríquez– </a:t>
            </a:r>
            <a:r>
              <a:rPr lang="en-US" sz="2600" dirty="0" err="1">
                <a:solidFill>
                  <a:schemeClr val="accent1"/>
                </a:solidFill>
              </a:rPr>
              <a:t>mi.henriquezp@duocuc.cl</a:t>
            </a:r>
            <a:endParaRPr lang="en-US" sz="2600" dirty="0">
              <a:solidFill>
                <a:schemeClr val="accent1"/>
              </a:solidFill>
            </a:endParaRPr>
          </a:p>
          <a:p>
            <a:r>
              <a:rPr lang="en-US" sz="2600" dirty="0"/>
              <a:t>PAO, Ingeniería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Informática</a:t>
            </a:r>
            <a:endParaRPr lang="en-US" sz="2800" dirty="0"/>
          </a:p>
          <a:p>
            <a:endParaRPr lang="en-US" sz="2600" dirty="0"/>
          </a:p>
          <a:p>
            <a:r>
              <a:rPr lang="en-US" sz="2600" dirty="0"/>
              <a:t>Juan Pablo Medina– </a:t>
            </a:r>
            <a:r>
              <a:rPr lang="en-US" sz="2600" dirty="0" err="1">
                <a:solidFill>
                  <a:schemeClr val="accent1"/>
                </a:solidFill>
              </a:rPr>
              <a:t>ju.medinat@duocuc.cl</a:t>
            </a:r>
            <a:endParaRPr lang="en-US" sz="2600" dirty="0">
              <a:solidFill>
                <a:schemeClr val="accent1"/>
              </a:solidFill>
            </a:endParaRPr>
          </a:p>
          <a:p>
            <a:r>
              <a:rPr lang="en-US" sz="2600" dirty="0"/>
              <a:t>PAO, Ingeniería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Informática</a:t>
            </a:r>
            <a:endParaRPr lang="en-US" sz="2800" dirty="0"/>
          </a:p>
          <a:p>
            <a:endParaRPr lang="en-US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C2368-592C-D890-4B46-4B88FB89BC79}"/>
              </a:ext>
            </a:extLst>
          </p:cNvPr>
          <p:cNvSpPr/>
          <p:nvPr/>
        </p:nvSpPr>
        <p:spPr bwMode="auto">
          <a:xfrm>
            <a:off x="7784613" y="0"/>
            <a:ext cx="16602562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DD06A7-922E-30F6-A6E3-45C78C51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42"/>
          <a:stretch>
            <a:fillRect/>
          </a:stretch>
        </p:blipFill>
        <p:spPr>
          <a:xfrm>
            <a:off x="10042286" y="2958353"/>
            <a:ext cx="14344889" cy="107576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116581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2C394-4B43-2229-1E50-0509DCAD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9D7A94-1EC8-4A4A-AA65-89B1B3F596E4}"/>
              </a:ext>
            </a:extLst>
          </p:cNvPr>
          <p:cNvSpPr/>
          <p:nvPr/>
        </p:nvSpPr>
        <p:spPr bwMode="auto">
          <a:xfrm>
            <a:off x="11686" y="0"/>
            <a:ext cx="6183086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E6A957-108B-D5E2-D8FC-E75E1C6D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5233057" cy="2097087"/>
          </a:xfrm>
        </p:spPr>
        <p:txBody>
          <a:bodyPr/>
          <a:lstStyle/>
          <a:p>
            <a:r>
              <a:rPr lang="en-US" sz="4200" dirty="0" err="1"/>
              <a:t>Metodología</a:t>
            </a:r>
            <a:r>
              <a:rPr lang="en-US" sz="4200" dirty="0"/>
              <a:t> de </a:t>
            </a:r>
            <a:r>
              <a:rPr lang="en-US" sz="4200" dirty="0" err="1"/>
              <a:t>trabajo</a:t>
            </a:r>
            <a:endParaRPr lang="en-US" sz="42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D2555A-A756-42E8-7B48-31F60D86B50D}"/>
              </a:ext>
            </a:extLst>
          </p:cNvPr>
          <p:cNvSpPr txBox="1">
            <a:spLocks/>
          </p:cNvSpPr>
          <p:nvPr/>
        </p:nvSpPr>
        <p:spPr>
          <a:xfrm>
            <a:off x="576000" y="3048000"/>
            <a:ext cx="4942078" cy="457835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3276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6588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9864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lang="en-US" sz="6800" kern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D1239D-1ACB-C19B-6ADA-A96D8182128A}"/>
              </a:ext>
            </a:extLst>
          </p:cNvPr>
          <p:cNvSpPr txBox="1">
            <a:spLocks/>
          </p:cNvSpPr>
          <p:nvPr/>
        </p:nvSpPr>
        <p:spPr>
          <a:xfrm>
            <a:off x="576000" y="4430174"/>
            <a:ext cx="4942078" cy="457835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3276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6588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9864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sz="6800" kern="0" dirty="0"/>
              <a:t>Cascada</a:t>
            </a:r>
          </a:p>
          <a:p>
            <a:endParaRPr lang="en-US" sz="6800" kern="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2B969D-F99F-A633-2C12-F3C71C0CA4A7}"/>
              </a:ext>
            </a:extLst>
          </p:cNvPr>
          <p:cNvGrpSpPr/>
          <p:nvPr/>
        </p:nvGrpSpPr>
        <p:grpSpPr>
          <a:xfrm>
            <a:off x="7107032" y="310298"/>
            <a:ext cx="4747383" cy="1527048"/>
            <a:chOff x="7056645" y="1544738"/>
            <a:chExt cx="4747383" cy="152704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E9EA192-34A4-4DC0-2FC6-6057896AD4E1}"/>
                </a:ext>
              </a:extLst>
            </p:cNvPr>
            <p:cNvSpPr/>
            <p:nvPr/>
          </p:nvSpPr>
          <p:spPr bwMode="auto">
            <a:xfrm>
              <a:off x="7056645" y="1544738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pic>
          <p:nvPicPr>
            <p:cNvPr id="48" name="Picture 43">
              <a:extLst>
                <a:ext uri="{FF2B5EF4-FFF2-40B4-BE49-F238E27FC236}">
                  <a16:creationId xmlns:a16="http://schemas.microsoft.com/office/drawing/2014/main" id="{685DD3EC-EDE6-E061-3EFE-A8CB59EA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438483" y="1850148"/>
              <a:ext cx="812800" cy="8128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5965E3-B465-997D-1F6F-A8142EE45119}"/>
                </a:ext>
              </a:extLst>
            </p:cNvPr>
            <p:cNvSpPr txBox="1"/>
            <p:nvPr/>
          </p:nvSpPr>
          <p:spPr>
            <a:xfrm>
              <a:off x="8940817" y="1547786"/>
              <a:ext cx="2863211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800" dirty="0" err="1"/>
                <a:t>Identificar</a:t>
              </a:r>
              <a:r>
                <a:rPr lang="en-US" sz="2800" dirty="0"/>
                <a:t> </a:t>
              </a:r>
              <a:r>
                <a:rPr lang="en-US" sz="2800" dirty="0" err="1"/>
                <a:t>necesidades</a:t>
              </a:r>
              <a:endParaRPr lang="en-US" sz="28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639D2-1F5A-753C-D637-04EF1047460B}"/>
              </a:ext>
            </a:extLst>
          </p:cNvPr>
          <p:cNvGrpSpPr/>
          <p:nvPr/>
        </p:nvGrpSpPr>
        <p:grpSpPr>
          <a:xfrm>
            <a:off x="7107032" y="4722782"/>
            <a:ext cx="4747383" cy="2895282"/>
            <a:chOff x="7056645" y="5957222"/>
            <a:chExt cx="4747383" cy="289528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E7F9238-FE86-CC38-2741-5C24C3765FC1}"/>
                </a:ext>
              </a:extLst>
            </p:cNvPr>
            <p:cNvSpPr/>
            <p:nvPr/>
          </p:nvSpPr>
          <p:spPr bwMode="auto">
            <a:xfrm>
              <a:off x="7056645" y="7313225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7EC391-7A77-3CE5-56BC-F2A64B006813}"/>
                </a:ext>
              </a:extLst>
            </p:cNvPr>
            <p:cNvSpPr txBox="1"/>
            <p:nvPr/>
          </p:nvSpPr>
          <p:spPr>
            <a:xfrm>
              <a:off x="8940817" y="7328504"/>
              <a:ext cx="2863211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pPr defTabSz="2438400">
                <a:lnSpc>
                  <a:spcPct val="110000"/>
                </a:lnSpc>
                <a:buSzPct val="100000"/>
              </a:pPr>
              <a:r>
                <a:rPr lang="en-US" sz="2800" dirty="0" err="1"/>
                <a:t>Construir</a:t>
              </a:r>
              <a:r>
                <a:rPr lang="en-US" sz="2800" dirty="0"/>
                <a:t> </a:t>
              </a:r>
              <a:r>
                <a:rPr lang="en-US" sz="2800" dirty="0" err="1"/>
                <a:t>funcionalidades</a:t>
              </a:r>
              <a:endParaRPr lang="en-US" sz="2800" dirty="0">
                <a:latin typeface="IBM Plex Sans Light" panose="020B0503050203000203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6D10E4-2AB7-2DD8-1A39-F6CDB68BDB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16994" y="5957222"/>
              <a:ext cx="3175" cy="13560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481D72E-6B28-A8CF-D5E3-C062B42459C0}"/>
              </a:ext>
            </a:extLst>
          </p:cNvPr>
          <p:cNvGrpSpPr/>
          <p:nvPr/>
        </p:nvGrpSpPr>
        <p:grpSpPr>
          <a:xfrm>
            <a:off x="7100683" y="1845689"/>
            <a:ext cx="4570205" cy="2885436"/>
            <a:chOff x="7053470" y="3071786"/>
            <a:chExt cx="4570205" cy="288543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26DD7C4-EBF0-4A09-45AB-1713E251EB2D}"/>
                </a:ext>
              </a:extLst>
            </p:cNvPr>
            <p:cNvSpPr/>
            <p:nvPr/>
          </p:nvSpPr>
          <p:spPr bwMode="auto">
            <a:xfrm>
              <a:off x="7053470" y="4430174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F30687-2498-8340-62E0-AC4F99D40CA1}"/>
                </a:ext>
              </a:extLst>
            </p:cNvPr>
            <p:cNvSpPr txBox="1"/>
            <p:nvPr/>
          </p:nvSpPr>
          <p:spPr>
            <a:xfrm>
              <a:off x="8925450" y="4430174"/>
              <a:ext cx="2698225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pPr defTabSz="2438400">
                <a:lnSpc>
                  <a:spcPct val="110000"/>
                </a:lnSpc>
                <a:buSzPct val="100000"/>
              </a:pPr>
              <a:r>
                <a:rPr lang="en-US" sz="2800" dirty="0" err="1"/>
                <a:t>Modelar</a:t>
              </a:r>
              <a:r>
                <a:rPr lang="en-US" sz="2800" dirty="0"/>
                <a:t> </a:t>
              </a:r>
              <a:r>
                <a:rPr lang="en-US" sz="2800" dirty="0" err="1"/>
                <a:t>estructura</a:t>
              </a:r>
              <a:endParaRPr lang="en-US" sz="2800" dirty="0">
                <a:latin typeface="IBM Plex Sans Light" panose="020B0503050203000203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E7112CF-9B46-053E-9386-E76060B56385}"/>
                </a:ext>
              </a:extLst>
            </p:cNvPr>
            <p:cNvCxnSpPr>
              <a:cxnSpLocks/>
              <a:stCxn id="47" idx="4"/>
              <a:endCxn id="56" idx="0"/>
            </p:cNvCxnSpPr>
            <p:nvPr/>
          </p:nvCxnSpPr>
          <p:spPr bwMode="auto">
            <a:xfrm flipH="1">
              <a:off x="7816994" y="3071786"/>
              <a:ext cx="3175" cy="135838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C640A2-1766-FF2E-8D09-15DAF10347F5}"/>
              </a:ext>
            </a:extLst>
          </p:cNvPr>
          <p:cNvGrpSpPr/>
          <p:nvPr/>
        </p:nvGrpSpPr>
        <p:grpSpPr>
          <a:xfrm>
            <a:off x="7107032" y="7605833"/>
            <a:ext cx="4567031" cy="2903042"/>
            <a:chOff x="7056645" y="8840273"/>
            <a:chExt cx="4567031" cy="290304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7E25DC-E1CE-B19C-9101-B6B4356C1227}"/>
                </a:ext>
              </a:extLst>
            </p:cNvPr>
            <p:cNvSpPr/>
            <p:nvPr/>
          </p:nvSpPr>
          <p:spPr bwMode="auto">
            <a:xfrm>
              <a:off x="7056645" y="10204036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pic>
          <p:nvPicPr>
            <p:cNvPr id="62" name="Picture 52">
              <a:extLst>
                <a:ext uri="{FF2B5EF4-FFF2-40B4-BE49-F238E27FC236}">
                  <a16:creationId xmlns:a16="http://schemas.microsoft.com/office/drawing/2014/main" id="{F09C73B5-4866-4672-C719-F3705936F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13769" y="10563446"/>
              <a:ext cx="812800" cy="812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F86BD37-252F-8528-1DE5-9C06C3433BE4}"/>
                </a:ext>
              </a:extLst>
            </p:cNvPr>
            <p:cNvSpPr txBox="1"/>
            <p:nvPr/>
          </p:nvSpPr>
          <p:spPr>
            <a:xfrm>
              <a:off x="8940818" y="10219315"/>
              <a:ext cx="2682858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pPr defTabSz="2438400">
                <a:lnSpc>
                  <a:spcPct val="110000"/>
                </a:lnSpc>
                <a:buSzPct val="100000"/>
              </a:pPr>
              <a:r>
                <a:rPr lang="en-US" sz="2800" dirty="0" err="1"/>
                <a:t>Verificar</a:t>
              </a:r>
              <a:r>
                <a:rPr lang="en-US" sz="2800" dirty="0"/>
                <a:t> </a:t>
              </a:r>
              <a:r>
                <a:rPr lang="en-US" sz="2800" dirty="0" err="1"/>
                <a:t>funcionamiento</a:t>
              </a:r>
              <a:endParaRPr lang="en-US" sz="2800" dirty="0">
                <a:latin typeface="IBM Plex Sans Light" panose="020B0503050203000203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51E9661-042C-6C3D-2D61-9F6BE41A447C}"/>
                </a:ext>
              </a:extLst>
            </p:cNvPr>
            <p:cNvCxnSpPr>
              <a:cxnSpLocks/>
              <a:stCxn id="51" idx="4"/>
              <a:endCxn id="61" idx="0"/>
            </p:cNvCxnSpPr>
            <p:nvPr/>
          </p:nvCxnSpPr>
          <p:spPr bwMode="auto">
            <a:xfrm>
              <a:off x="7820169" y="8840273"/>
              <a:ext cx="0" cy="136376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9560BB9-3F48-68D0-2314-EBA3D9F2C3BC}"/>
              </a:ext>
            </a:extLst>
          </p:cNvPr>
          <p:cNvGrpSpPr/>
          <p:nvPr/>
        </p:nvGrpSpPr>
        <p:grpSpPr>
          <a:xfrm>
            <a:off x="7103857" y="10508875"/>
            <a:ext cx="4567031" cy="2903042"/>
            <a:chOff x="7056645" y="8840273"/>
            <a:chExt cx="4567031" cy="290304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EB3CA78-DAE9-4E8B-2CB4-FAC22D179F73}"/>
                </a:ext>
              </a:extLst>
            </p:cNvPr>
            <p:cNvSpPr/>
            <p:nvPr/>
          </p:nvSpPr>
          <p:spPr bwMode="auto">
            <a:xfrm>
              <a:off x="7056645" y="10204036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F584D1E-E4FA-83B6-861A-843E5D853B4F}"/>
                </a:ext>
              </a:extLst>
            </p:cNvPr>
            <p:cNvSpPr txBox="1"/>
            <p:nvPr/>
          </p:nvSpPr>
          <p:spPr>
            <a:xfrm>
              <a:off x="8940818" y="10219315"/>
              <a:ext cx="2682858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pPr defTabSz="2438400">
                <a:lnSpc>
                  <a:spcPct val="110000"/>
                </a:lnSpc>
                <a:buSzPct val="100000"/>
              </a:pPr>
              <a:r>
                <a:rPr lang="en-US" sz="2800" dirty="0" err="1"/>
                <a:t>Publicar</a:t>
              </a:r>
              <a:r>
                <a:rPr lang="en-US" sz="2800" dirty="0"/>
                <a:t> y </a:t>
              </a:r>
              <a:r>
                <a:rPr lang="en-US" sz="2800" dirty="0" err="1"/>
                <a:t>documentar</a:t>
              </a:r>
              <a:endParaRPr lang="en-US" sz="2800" dirty="0">
                <a:latin typeface="IBM Plex Sans Light" panose="020B0503050203000203" pitchFamily="34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0B6968-F060-B7B3-57CF-8D17DCAB2BB9}"/>
                </a:ext>
              </a:extLst>
            </p:cNvPr>
            <p:cNvCxnSpPr>
              <a:cxnSpLocks/>
              <a:endCxn id="66" idx="0"/>
            </p:cNvCxnSpPr>
            <p:nvPr/>
          </p:nvCxnSpPr>
          <p:spPr bwMode="auto">
            <a:xfrm>
              <a:off x="7820169" y="8840273"/>
              <a:ext cx="0" cy="136376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1" name="Picture 45">
            <a:extLst>
              <a:ext uri="{FF2B5EF4-FFF2-40B4-BE49-F238E27FC236}">
                <a16:creationId xmlns:a16="http://schemas.microsoft.com/office/drawing/2014/main" id="{8CEE5665-42B4-1F36-B491-8C0991100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48269" y="3551334"/>
            <a:ext cx="812800" cy="812800"/>
          </a:xfrm>
          <a:prstGeom prst="rect">
            <a:avLst/>
          </a:prstGeom>
        </p:spPr>
      </p:pic>
      <p:sp>
        <p:nvSpPr>
          <p:cNvPr id="72" name="Freeform 71">
            <a:extLst>
              <a:ext uri="{FF2B5EF4-FFF2-40B4-BE49-F238E27FC236}">
                <a16:creationId xmlns:a16="http://schemas.microsoft.com/office/drawing/2014/main" id="{B62304B5-B59E-4B0E-C37B-47799187CE92}"/>
              </a:ext>
            </a:extLst>
          </p:cNvPr>
          <p:cNvSpPr/>
          <p:nvPr/>
        </p:nvSpPr>
        <p:spPr>
          <a:xfrm>
            <a:off x="7489018" y="12213153"/>
            <a:ext cx="812800" cy="812800"/>
          </a:xfrm>
          <a:custGeom>
            <a:avLst/>
            <a:gdLst>
              <a:gd name="connsiteX0" fmla="*/ 320954 w 1133333"/>
              <a:gd name="connsiteY0" fmla="*/ 161963 h 1066876"/>
              <a:gd name="connsiteX1" fmla="*/ 334328 w 1133333"/>
              <a:gd name="connsiteY1" fmla="*/ 175336 h 1066876"/>
              <a:gd name="connsiteX2" fmla="*/ 482918 w 1133333"/>
              <a:gd name="connsiteY2" fmla="*/ 175336 h 1066876"/>
              <a:gd name="connsiteX3" fmla="*/ 496291 w 1133333"/>
              <a:gd name="connsiteY3" fmla="*/ 161963 h 1066876"/>
              <a:gd name="connsiteX4" fmla="*/ 496291 w 1133333"/>
              <a:gd name="connsiteY4" fmla="*/ 101041 h 1066876"/>
              <a:gd name="connsiteX5" fmla="*/ 780098 w 1133333"/>
              <a:gd name="connsiteY5" fmla="*/ 101041 h 1066876"/>
              <a:gd name="connsiteX6" fmla="*/ 780098 w 1133333"/>
              <a:gd name="connsiteY6" fmla="*/ 74295 h 1066876"/>
              <a:gd name="connsiteX7" fmla="*/ 496291 w 1133333"/>
              <a:gd name="connsiteY7" fmla="*/ 74295 h 1066876"/>
              <a:gd name="connsiteX8" fmla="*/ 496291 w 1133333"/>
              <a:gd name="connsiteY8" fmla="*/ 13373 h 1066876"/>
              <a:gd name="connsiteX9" fmla="*/ 482918 w 1133333"/>
              <a:gd name="connsiteY9" fmla="*/ 0 h 1066876"/>
              <a:gd name="connsiteX10" fmla="*/ 334328 w 1133333"/>
              <a:gd name="connsiteY10" fmla="*/ 0 h 1066876"/>
              <a:gd name="connsiteX11" fmla="*/ 320954 w 1133333"/>
              <a:gd name="connsiteY11" fmla="*/ 13373 h 1066876"/>
              <a:gd name="connsiteX12" fmla="*/ 320954 w 1133333"/>
              <a:gd name="connsiteY12" fmla="*/ 74295 h 1066876"/>
              <a:gd name="connsiteX13" fmla="*/ 37148 w 1133333"/>
              <a:gd name="connsiteY13" fmla="*/ 74295 h 1066876"/>
              <a:gd name="connsiteX14" fmla="*/ 37148 w 1133333"/>
              <a:gd name="connsiteY14" fmla="*/ 101041 h 1066876"/>
              <a:gd name="connsiteX15" fmla="*/ 320954 w 1133333"/>
              <a:gd name="connsiteY15" fmla="*/ 101041 h 1066876"/>
              <a:gd name="connsiteX16" fmla="*/ 320954 w 1133333"/>
              <a:gd name="connsiteY16" fmla="*/ 161963 h 1066876"/>
              <a:gd name="connsiteX17" fmla="*/ 347701 w 1133333"/>
              <a:gd name="connsiteY17" fmla="*/ 26746 h 1066876"/>
              <a:gd name="connsiteX18" fmla="*/ 469544 w 1133333"/>
              <a:gd name="connsiteY18" fmla="*/ 26746 h 1066876"/>
              <a:gd name="connsiteX19" fmla="*/ 469544 w 1133333"/>
              <a:gd name="connsiteY19" fmla="*/ 148590 h 1066876"/>
              <a:gd name="connsiteX20" fmla="*/ 347701 w 1133333"/>
              <a:gd name="connsiteY20" fmla="*/ 148590 h 1066876"/>
              <a:gd name="connsiteX21" fmla="*/ 347701 w 1133333"/>
              <a:gd name="connsiteY21" fmla="*/ 26746 h 1066876"/>
              <a:gd name="connsiteX22" fmla="*/ 496291 w 1133333"/>
              <a:gd name="connsiteY22" fmla="*/ 904913 h 1066876"/>
              <a:gd name="connsiteX23" fmla="*/ 482918 w 1133333"/>
              <a:gd name="connsiteY23" fmla="*/ 891540 h 1066876"/>
              <a:gd name="connsiteX24" fmla="*/ 334328 w 1133333"/>
              <a:gd name="connsiteY24" fmla="*/ 891540 h 1066876"/>
              <a:gd name="connsiteX25" fmla="*/ 320954 w 1133333"/>
              <a:gd name="connsiteY25" fmla="*/ 904913 h 1066876"/>
              <a:gd name="connsiteX26" fmla="*/ 320954 w 1133333"/>
              <a:gd name="connsiteY26" fmla="*/ 965835 h 1066876"/>
              <a:gd name="connsiteX27" fmla="*/ 37148 w 1133333"/>
              <a:gd name="connsiteY27" fmla="*/ 965835 h 1066876"/>
              <a:gd name="connsiteX28" fmla="*/ 37148 w 1133333"/>
              <a:gd name="connsiteY28" fmla="*/ 992618 h 1066876"/>
              <a:gd name="connsiteX29" fmla="*/ 320954 w 1133333"/>
              <a:gd name="connsiteY29" fmla="*/ 992618 h 1066876"/>
              <a:gd name="connsiteX30" fmla="*/ 320954 w 1133333"/>
              <a:gd name="connsiteY30" fmla="*/ 1053503 h 1066876"/>
              <a:gd name="connsiteX31" fmla="*/ 334328 w 1133333"/>
              <a:gd name="connsiteY31" fmla="*/ 1066876 h 1066876"/>
              <a:gd name="connsiteX32" fmla="*/ 482918 w 1133333"/>
              <a:gd name="connsiteY32" fmla="*/ 1066876 h 1066876"/>
              <a:gd name="connsiteX33" fmla="*/ 496291 w 1133333"/>
              <a:gd name="connsiteY33" fmla="*/ 1053503 h 1066876"/>
              <a:gd name="connsiteX34" fmla="*/ 496291 w 1133333"/>
              <a:gd name="connsiteY34" fmla="*/ 992581 h 1066876"/>
              <a:gd name="connsiteX35" fmla="*/ 780098 w 1133333"/>
              <a:gd name="connsiteY35" fmla="*/ 992581 h 1066876"/>
              <a:gd name="connsiteX36" fmla="*/ 780098 w 1133333"/>
              <a:gd name="connsiteY36" fmla="*/ 965835 h 1066876"/>
              <a:gd name="connsiteX37" fmla="*/ 496291 w 1133333"/>
              <a:gd name="connsiteY37" fmla="*/ 965835 h 1066876"/>
              <a:gd name="connsiteX38" fmla="*/ 496291 w 1133333"/>
              <a:gd name="connsiteY38" fmla="*/ 904913 h 1066876"/>
              <a:gd name="connsiteX39" fmla="*/ 469544 w 1133333"/>
              <a:gd name="connsiteY39" fmla="*/ 1040130 h 1066876"/>
              <a:gd name="connsiteX40" fmla="*/ 347701 w 1133333"/>
              <a:gd name="connsiteY40" fmla="*/ 1040130 h 1066876"/>
              <a:gd name="connsiteX41" fmla="*/ 347701 w 1133333"/>
              <a:gd name="connsiteY41" fmla="*/ 918286 h 1066876"/>
              <a:gd name="connsiteX42" fmla="*/ 469544 w 1133333"/>
              <a:gd name="connsiteY42" fmla="*/ 918286 h 1066876"/>
              <a:gd name="connsiteX43" fmla="*/ 469544 w 1133333"/>
              <a:gd name="connsiteY43" fmla="*/ 1040130 h 1066876"/>
              <a:gd name="connsiteX44" fmla="*/ 729577 w 1133333"/>
              <a:gd name="connsiteY44" fmla="*/ 236258 h 1066876"/>
              <a:gd name="connsiteX45" fmla="*/ 729577 w 1133333"/>
              <a:gd name="connsiteY45" fmla="*/ 297180 h 1066876"/>
              <a:gd name="connsiteX46" fmla="*/ 148590 w 1133333"/>
              <a:gd name="connsiteY46" fmla="*/ 297180 h 1066876"/>
              <a:gd name="connsiteX47" fmla="*/ 148590 w 1133333"/>
              <a:gd name="connsiteY47" fmla="*/ 323926 h 1066876"/>
              <a:gd name="connsiteX48" fmla="*/ 729577 w 1133333"/>
              <a:gd name="connsiteY48" fmla="*/ 323926 h 1066876"/>
              <a:gd name="connsiteX49" fmla="*/ 729577 w 1133333"/>
              <a:gd name="connsiteY49" fmla="*/ 384848 h 1066876"/>
              <a:gd name="connsiteX50" fmla="*/ 742950 w 1133333"/>
              <a:gd name="connsiteY50" fmla="*/ 398221 h 1066876"/>
              <a:gd name="connsiteX51" fmla="*/ 891540 w 1133333"/>
              <a:gd name="connsiteY51" fmla="*/ 398221 h 1066876"/>
              <a:gd name="connsiteX52" fmla="*/ 904913 w 1133333"/>
              <a:gd name="connsiteY52" fmla="*/ 384848 h 1066876"/>
              <a:gd name="connsiteX53" fmla="*/ 904913 w 1133333"/>
              <a:gd name="connsiteY53" fmla="*/ 236258 h 1066876"/>
              <a:gd name="connsiteX54" fmla="*/ 891540 w 1133333"/>
              <a:gd name="connsiteY54" fmla="*/ 222885 h 1066876"/>
              <a:gd name="connsiteX55" fmla="*/ 742950 w 1133333"/>
              <a:gd name="connsiteY55" fmla="*/ 222885 h 1066876"/>
              <a:gd name="connsiteX56" fmla="*/ 729577 w 1133333"/>
              <a:gd name="connsiteY56" fmla="*/ 236258 h 1066876"/>
              <a:gd name="connsiteX57" fmla="*/ 756323 w 1133333"/>
              <a:gd name="connsiteY57" fmla="*/ 249631 h 1066876"/>
              <a:gd name="connsiteX58" fmla="*/ 878130 w 1133333"/>
              <a:gd name="connsiteY58" fmla="*/ 249631 h 1066876"/>
              <a:gd name="connsiteX59" fmla="*/ 878130 w 1133333"/>
              <a:gd name="connsiteY59" fmla="*/ 371475 h 1066876"/>
              <a:gd name="connsiteX60" fmla="*/ 756323 w 1133333"/>
              <a:gd name="connsiteY60" fmla="*/ 371475 h 1066876"/>
              <a:gd name="connsiteX61" fmla="*/ 756323 w 1133333"/>
              <a:gd name="connsiteY61" fmla="*/ 249631 h 1066876"/>
              <a:gd name="connsiteX62" fmla="*/ 891540 w 1133333"/>
              <a:gd name="connsiteY62" fmla="*/ 668655 h 1066876"/>
              <a:gd name="connsiteX63" fmla="*/ 742950 w 1133333"/>
              <a:gd name="connsiteY63" fmla="*/ 668655 h 1066876"/>
              <a:gd name="connsiteX64" fmla="*/ 729577 w 1133333"/>
              <a:gd name="connsiteY64" fmla="*/ 682028 h 1066876"/>
              <a:gd name="connsiteX65" fmla="*/ 729577 w 1133333"/>
              <a:gd name="connsiteY65" fmla="*/ 742950 h 1066876"/>
              <a:gd name="connsiteX66" fmla="*/ 148590 w 1133333"/>
              <a:gd name="connsiteY66" fmla="*/ 742950 h 1066876"/>
              <a:gd name="connsiteX67" fmla="*/ 148590 w 1133333"/>
              <a:gd name="connsiteY67" fmla="*/ 769733 h 1066876"/>
              <a:gd name="connsiteX68" fmla="*/ 729577 w 1133333"/>
              <a:gd name="connsiteY68" fmla="*/ 769733 h 1066876"/>
              <a:gd name="connsiteX69" fmla="*/ 729577 w 1133333"/>
              <a:gd name="connsiteY69" fmla="*/ 830618 h 1066876"/>
              <a:gd name="connsiteX70" fmla="*/ 742950 w 1133333"/>
              <a:gd name="connsiteY70" fmla="*/ 843991 h 1066876"/>
              <a:gd name="connsiteX71" fmla="*/ 891540 w 1133333"/>
              <a:gd name="connsiteY71" fmla="*/ 843991 h 1066876"/>
              <a:gd name="connsiteX72" fmla="*/ 904913 w 1133333"/>
              <a:gd name="connsiteY72" fmla="*/ 830618 h 1066876"/>
              <a:gd name="connsiteX73" fmla="*/ 904913 w 1133333"/>
              <a:gd name="connsiteY73" fmla="*/ 682028 h 1066876"/>
              <a:gd name="connsiteX74" fmla="*/ 891540 w 1133333"/>
              <a:gd name="connsiteY74" fmla="*/ 668655 h 1066876"/>
              <a:gd name="connsiteX75" fmla="*/ 878167 w 1133333"/>
              <a:gd name="connsiteY75" fmla="*/ 817245 h 1066876"/>
              <a:gd name="connsiteX76" fmla="*/ 756323 w 1133333"/>
              <a:gd name="connsiteY76" fmla="*/ 817245 h 1066876"/>
              <a:gd name="connsiteX77" fmla="*/ 756323 w 1133333"/>
              <a:gd name="connsiteY77" fmla="*/ 695401 h 1066876"/>
              <a:gd name="connsiteX78" fmla="*/ 878130 w 1133333"/>
              <a:gd name="connsiteY78" fmla="*/ 695401 h 1066876"/>
              <a:gd name="connsiteX79" fmla="*/ 878167 w 1133333"/>
              <a:gd name="connsiteY79" fmla="*/ 817245 h 1066876"/>
              <a:gd name="connsiteX80" fmla="*/ 878167 w 1133333"/>
              <a:gd name="connsiteY80" fmla="*/ 817245 h 1066876"/>
              <a:gd name="connsiteX81" fmla="*/ 1012455 w 1133333"/>
              <a:gd name="connsiteY81" fmla="*/ 412560 h 1066876"/>
              <a:gd name="connsiteX82" fmla="*/ 993510 w 1133333"/>
              <a:gd name="connsiteY82" fmla="*/ 431468 h 1066876"/>
              <a:gd name="connsiteX83" fmla="*/ 1082144 w 1133333"/>
              <a:gd name="connsiteY83" fmla="*/ 520102 h 1066876"/>
              <a:gd name="connsiteX84" fmla="*/ 644881 w 1133333"/>
              <a:gd name="connsiteY84" fmla="*/ 520102 h 1066876"/>
              <a:gd name="connsiteX85" fmla="*/ 644881 w 1133333"/>
              <a:gd name="connsiteY85" fmla="*/ 459143 h 1066876"/>
              <a:gd name="connsiteX86" fmla="*/ 631508 w 1133333"/>
              <a:gd name="connsiteY86" fmla="*/ 445770 h 1066876"/>
              <a:gd name="connsiteX87" fmla="*/ 482918 w 1133333"/>
              <a:gd name="connsiteY87" fmla="*/ 445770 h 1066876"/>
              <a:gd name="connsiteX88" fmla="*/ 469544 w 1133333"/>
              <a:gd name="connsiteY88" fmla="*/ 459143 h 1066876"/>
              <a:gd name="connsiteX89" fmla="*/ 469544 w 1133333"/>
              <a:gd name="connsiteY89" fmla="*/ 520065 h 1066876"/>
              <a:gd name="connsiteX90" fmla="*/ 0 w 1133333"/>
              <a:gd name="connsiteY90" fmla="*/ 520065 h 1066876"/>
              <a:gd name="connsiteX91" fmla="*/ 0 w 1133333"/>
              <a:gd name="connsiteY91" fmla="*/ 546811 h 1066876"/>
              <a:gd name="connsiteX92" fmla="*/ 469544 w 1133333"/>
              <a:gd name="connsiteY92" fmla="*/ 546811 h 1066876"/>
              <a:gd name="connsiteX93" fmla="*/ 469544 w 1133333"/>
              <a:gd name="connsiteY93" fmla="*/ 607733 h 1066876"/>
              <a:gd name="connsiteX94" fmla="*/ 482918 w 1133333"/>
              <a:gd name="connsiteY94" fmla="*/ 621106 h 1066876"/>
              <a:gd name="connsiteX95" fmla="*/ 631508 w 1133333"/>
              <a:gd name="connsiteY95" fmla="*/ 621106 h 1066876"/>
              <a:gd name="connsiteX96" fmla="*/ 644881 w 1133333"/>
              <a:gd name="connsiteY96" fmla="*/ 607733 h 1066876"/>
              <a:gd name="connsiteX97" fmla="*/ 644881 w 1133333"/>
              <a:gd name="connsiteY97" fmla="*/ 546811 h 1066876"/>
              <a:gd name="connsiteX98" fmla="*/ 1082144 w 1133333"/>
              <a:gd name="connsiteY98" fmla="*/ 546811 h 1066876"/>
              <a:gd name="connsiteX99" fmla="*/ 993510 w 1133333"/>
              <a:gd name="connsiteY99" fmla="*/ 635408 h 1066876"/>
              <a:gd name="connsiteX100" fmla="*/ 1012455 w 1133333"/>
              <a:gd name="connsiteY100" fmla="*/ 654353 h 1066876"/>
              <a:gd name="connsiteX101" fmla="*/ 1133333 w 1133333"/>
              <a:gd name="connsiteY101" fmla="*/ 533438 h 1066876"/>
              <a:gd name="connsiteX102" fmla="*/ 1012455 w 1133333"/>
              <a:gd name="connsiteY102" fmla="*/ 412560 h 1066876"/>
              <a:gd name="connsiteX103" fmla="*/ 618134 w 1133333"/>
              <a:gd name="connsiteY103" fmla="*/ 594360 h 1066876"/>
              <a:gd name="connsiteX104" fmla="*/ 496291 w 1133333"/>
              <a:gd name="connsiteY104" fmla="*/ 594360 h 1066876"/>
              <a:gd name="connsiteX105" fmla="*/ 496291 w 1133333"/>
              <a:gd name="connsiteY105" fmla="*/ 472516 h 1066876"/>
              <a:gd name="connsiteX106" fmla="*/ 618134 w 1133333"/>
              <a:gd name="connsiteY106" fmla="*/ 472516 h 1066876"/>
              <a:gd name="connsiteX107" fmla="*/ 618134 w 1133333"/>
              <a:gd name="connsiteY107" fmla="*/ 594360 h 10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1133333" h="1066876">
                <a:moveTo>
                  <a:pt x="320954" y="161963"/>
                </a:moveTo>
                <a:cubicBezTo>
                  <a:pt x="320954" y="169355"/>
                  <a:pt x="326935" y="175336"/>
                  <a:pt x="334328" y="175336"/>
                </a:cubicBezTo>
                <a:lnTo>
                  <a:pt x="482918" y="175336"/>
                </a:lnTo>
                <a:cubicBezTo>
                  <a:pt x="490310" y="175336"/>
                  <a:pt x="496291" y="169355"/>
                  <a:pt x="496291" y="161963"/>
                </a:cubicBezTo>
                <a:lnTo>
                  <a:pt x="496291" y="101041"/>
                </a:lnTo>
                <a:lnTo>
                  <a:pt x="780098" y="101041"/>
                </a:lnTo>
                <a:lnTo>
                  <a:pt x="780098" y="74295"/>
                </a:lnTo>
                <a:lnTo>
                  <a:pt x="496291" y="74295"/>
                </a:lnTo>
                <a:lnTo>
                  <a:pt x="496291" y="13373"/>
                </a:lnTo>
                <a:cubicBezTo>
                  <a:pt x="496291" y="5981"/>
                  <a:pt x="490310" y="0"/>
                  <a:pt x="482918" y="0"/>
                </a:cubicBezTo>
                <a:lnTo>
                  <a:pt x="334328" y="0"/>
                </a:lnTo>
                <a:cubicBezTo>
                  <a:pt x="326935" y="0"/>
                  <a:pt x="320954" y="5981"/>
                  <a:pt x="320954" y="13373"/>
                </a:cubicBezTo>
                <a:lnTo>
                  <a:pt x="320954" y="74295"/>
                </a:lnTo>
                <a:lnTo>
                  <a:pt x="37148" y="74295"/>
                </a:lnTo>
                <a:lnTo>
                  <a:pt x="37148" y="101041"/>
                </a:lnTo>
                <a:lnTo>
                  <a:pt x="320954" y="101041"/>
                </a:lnTo>
                <a:cubicBezTo>
                  <a:pt x="320954" y="101041"/>
                  <a:pt x="320954" y="161963"/>
                  <a:pt x="320954" y="161963"/>
                </a:cubicBezTo>
                <a:close/>
                <a:moveTo>
                  <a:pt x="347701" y="26746"/>
                </a:moveTo>
                <a:lnTo>
                  <a:pt x="469544" y="26746"/>
                </a:lnTo>
                <a:lnTo>
                  <a:pt x="469544" y="148590"/>
                </a:lnTo>
                <a:lnTo>
                  <a:pt x="347701" y="148590"/>
                </a:lnTo>
                <a:lnTo>
                  <a:pt x="347701" y="26746"/>
                </a:lnTo>
                <a:close/>
                <a:moveTo>
                  <a:pt x="496291" y="904913"/>
                </a:moveTo>
                <a:cubicBezTo>
                  <a:pt x="496291" y="897521"/>
                  <a:pt x="490310" y="891540"/>
                  <a:pt x="482918" y="891540"/>
                </a:cubicBezTo>
                <a:lnTo>
                  <a:pt x="334328" y="891540"/>
                </a:lnTo>
                <a:cubicBezTo>
                  <a:pt x="326935" y="891540"/>
                  <a:pt x="320954" y="897521"/>
                  <a:pt x="320954" y="904913"/>
                </a:cubicBezTo>
                <a:lnTo>
                  <a:pt x="320954" y="965835"/>
                </a:lnTo>
                <a:lnTo>
                  <a:pt x="37148" y="965835"/>
                </a:lnTo>
                <a:lnTo>
                  <a:pt x="37148" y="992618"/>
                </a:lnTo>
                <a:lnTo>
                  <a:pt x="320954" y="992618"/>
                </a:lnTo>
                <a:lnTo>
                  <a:pt x="320954" y="1053503"/>
                </a:lnTo>
                <a:cubicBezTo>
                  <a:pt x="320954" y="1060895"/>
                  <a:pt x="326935" y="1066876"/>
                  <a:pt x="334328" y="1066876"/>
                </a:cubicBezTo>
                <a:lnTo>
                  <a:pt x="482918" y="1066876"/>
                </a:lnTo>
                <a:cubicBezTo>
                  <a:pt x="490310" y="1066876"/>
                  <a:pt x="496291" y="1060895"/>
                  <a:pt x="496291" y="1053503"/>
                </a:cubicBezTo>
                <a:lnTo>
                  <a:pt x="496291" y="992581"/>
                </a:lnTo>
                <a:lnTo>
                  <a:pt x="780098" y="992581"/>
                </a:lnTo>
                <a:lnTo>
                  <a:pt x="780098" y="965835"/>
                </a:lnTo>
                <a:lnTo>
                  <a:pt x="496291" y="965835"/>
                </a:lnTo>
                <a:cubicBezTo>
                  <a:pt x="496291" y="965835"/>
                  <a:pt x="496291" y="904913"/>
                  <a:pt x="496291" y="904913"/>
                </a:cubicBezTo>
                <a:close/>
                <a:moveTo>
                  <a:pt x="469544" y="1040130"/>
                </a:moveTo>
                <a:lnTo>
                  <a:pt x="347701" y="1040130"/>
                </a:lnTo>
                <a:lnTo>
                  <a:pt x="347701" y="918286"/>
                </a:lnTo>
                <a:lnTo>
                  <a:pt x="469544" y="918286"/>
                </a:lnTo>
                <a:lnTo>
                  <a:pt x="469544" y="1040130"/>
                </a:lnTo>
                <a:close/>
                <a:moveTo>
                  <a:pt x="729577" y="236258"/>
                </a:moveTo>
                <a:lnTo>
                  <a:pt x="729577" y="297180"/>
                </a:lnTo>
                <a:lnTo>
                  <a:pt x="148590" y="297180"/>
                </a:lnTo>
                <a:lnTo>
                  <a:pt x="148590" y="323926"/>
                </a:lnTo>
                <a:lnTo>
                  <a:pt x="729577" y="323926"/>
                </a:lnTo>
                <a:lnTo>
                  <a:pt x="729577" y="384848"/>
                </a:lnTo>
                <a:cubicBezTo>
                  <a:pt x="729577" y="392240"/>
                  <a:pt x="735558" y="398221"/>
                  <a:pt x="742950" y="398221"/>
                </a:cubicBezTo>
                <a:lnTo>
                  <a:pt x="891540" y="398221"/>
                </a:lnTo>
                <a:cubicBezTo>
                  <a:pt x="898932" y="398221"/>
                  <a:pt x="904913" y="392240"/>
                  <a:pt x="904913" y="384848"/>
                </a:cubicBezTo>
                <a:lnTo>
                  <a:pt x="904913" y="236258"/>
                </a:lnTo>
                <a:cubicBezTo>
                  <a:pt x="904913" y="228866"/>
                  <a:pt x="898932" y="222885"/>
                  <a:pt x="891540" y="222885"/>
                </a:cubicBezTo>
                <a:lnTo>
                  <a:pt x="742950" y="222885"/>
                </a:lnTo>
                <a:cubicBezTo>
                  <a:pt x="735558" y="222885"/>
                  <a:pt x="729577" y="228866"/>
                  <a:pt x="729577" y="236258"/>
                </a:cubicBezTo>
                <a:close/>
                <a:moveTo>
                  <a:pt x="756323" y="249631"/>
                </a:moveTo>
                <a:lnTo>
                  <a:pt x="878130" y="249631"/>
                </a:lnTo>
                <a:lnTo>
                  <a:pt x="878130" y="371475"/>
                </a:lnTo>
                <a:lnTo>
                  <a:pt x="756323" y="371475"/>
                </a:lnTo>
                <a:lnTo>
                  <a:pt x="756323" y="249631"/>
                </a:lnTo>
                <a:close/>
                <a:moveTo>
                  <a:pt x="891540" y="668655"/>
                </a:moveTo>
                <a:lnTo>
                  <a:pt x="742950" y="668655"/>
                </a:lnTo>
                <a:cubicBezTo>
                  <a:pt x="735558" y="668655"/>
                  <a:pt x="729577" y="674636"/>
                  <a:pt x="729577" y="682028"/>
                </a:cubicBezTo>
                <a:lnTo>
                  <a:pt x="729577" y="742950"/>
                </a:lnTo>
                <a:lnTo>
                  <a:pt x="148590" y="742950"/>
                </a:lnTo>
                <a:lnTo>
                  <a:pt x="148590" y="769733"/>
                </a:lnTo>
                <a:lnTo>
                  <a:pt x="729577" y="769733"/>
                </a:lnTo>
                <a:lnTo>
                  <a:pt x="729577" y="830618"/>
                </a:lnTo>
                <a:cubicBezTo>
                  <a:pt x="729577" y="838010"/>
                  <a:pt x="735558" y="843991"/>
                  <a:pt x="742950" y="843991"/>
                </a:cubicBezTo>
                <a:lnTo>
                  <a:pt x="891540" y="843991"/>
                </a:lnTo>
                <a:cubicBezTo>
                  <a:pt x="898932" y="843991"/>
                  <a:pt x="904913" y="838010"/>
                  <a:pt x="904913" y="830618"/>
                </a:cubicBezTo>
                <a:lnTo>
                  <a:pt x="904913" y="682028"/>
                </a:lnTo>
                <a:cubicBezTo>
                  <a:pt x="904913" y="674636"/>
                  <a:pt x="898932" y="668655"/>
                  <a:pt x="891540" y="668655"/>
                </a:cubicBezTo>
                <a:close/>
                <a:moveTo>
                  <a:pt x="878167" y="817245"/>
                </a:moveTo>
                <a:lnTo>
                  <a:pt x="756323" y="817245"/>
                </a:lnTo>
                <a:lnTo>
                  <a:pt x="756323" y="695401"/>
                </a:lnTo>
                <a:lnTo>
                  <a:pt x="878130" y="695401"/>
                </a:lnTo>
                <a:lnTo>
                  <a:pt x="878167" y="817245"/>
                </a:lnTo>
                <a:lnTo>
                  <a:pt x="878167" y="817245"/>
                </a:lnTo>
                <a:close/>
                <a:moveTo>
                  <a:pt x="1012455" y="412560"/>
                </a:moveTo>
                <a:lnTo>
                  <a:pt x="993510" y="431468"/>
                </a:lnTo>
                <a:lnTo>
                  <a:pt x="1082144" y="520102"/>
                </a:lnTo>
                <a:lnTo>
                  <a:pt x="644881" y="520102"/>
                </a:lnTo>
                <a:lnTo>
                  <a:pt x="644881" y="459143"/>
                </a:lnTo>
                <a:cubicBezTo>
                  <a:pt x="644881" y="451751"/>
                  <a:pt x="638900" y="445770"/>
                  <a:pt x="631508" y="445770"/>
                </a:cubicBezTo>
                <a:lnTo>
                  <a:pt x="482918" y="445770"/>
                </a:lnTo>
                <a:cubicBezTo>
                  <a:pt x="475525" y="445770"/>
                  <a:pt x="469544" y="451751"/>
                  <a:pt x="469544" y="459143"/>
                </a:cubicBezTo>
                <a:lnTo>
                  <a:pt x="469544" y="520065"/>
                </a:lnTo>
                <a:lnTo>
                  <a:pt x="0" y="520065"/>
                </a:lnTo>
                <a:lnTo>
                  <a:pt x="0" y="546811"/>
                </a:lnTo>
                <a:lnTo>
                  <a:pt x="469544" y="546811"/>
                </a:lnTo>
                <a:lnTo>
                  <a:pt x="469544" y="607733"/>
                </a:lnTo>
                <a:cubicBezTo>
                  <a:pt x="469544" y="615125"/>
                  <a:pt x="475525" y="621106"/>
                  <a:pt x="482918" y="621106"/>
                </a:cubicBezTo>
                <a:lnTo>
                  <a:pt x="631508" y="621106"/>
                </a:lnTo>
                <a:cubicBezTo>
                  <a:pt x="638900" y="621106"/>
                  <a:pt x="644881" y="615125"/>
                  <a:pt x="644881" y="607733"/>
                </a:cubicBezTo>
                <a:lnTo>
                  <a:pt x="644881" y="546811"/>
                </a:lnTo>
                <a:lnTo>
                  <a:pt x="1082144" y="546811"/>
                </a:lnTo>
                <a:lnTo>
                  <a:pt x="993510" y="635408"/>
                </a:lnTo>
                <a:lnTo>
                  <a:pt x="1012455" y="654353"/>
                </a:lnTo>
                <a:lnTo>
                  <a:pt x="1133333" y="533438"/>
                </a:lnTo>
                <a:lnTo>
                  <a:pt x="1012455" y="412560"/>
                </a:lnTo>
                <a:close/>
                <a:moveTo>
                  <a:pt x="618134" y="594360"/>
                </a:moveTo>
                <a:lnTo>
                  <a:pt x="496291" y="594360"/>
                </a:lnTo>
                <a:lnTo>
                  <a:pt x="496291" y="472516"/>
                </a:lnTo>
                <a:lnTo>
                  <a:pt x="618134" y="472516"/>
                </a:lnTo>
                <a:lnTo>
                  <a:pt x="618134" y="594360"/>
                </a:lnTo>
                <a:close/>
              </a:path>
            </a:pathLst>
          </a:custGeom>
          <a:solidFill>
            <a:schemeClr val="tx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C19B766E-3A67-3D91-1AA3-F3A366B84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3874" y="6325861"/>
            <a:ext cx="1020665" cy="102066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7F11ED-24F8-623C-D7E0-E66B6622BE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5468" y="657985"/>
            <a:ext cx="11561707" cy="12615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79195B-618C-F160-EC14-42A9BDF3D21D}"/>
              </a:ext>
            </a:extLst>
          </p:cNvPr>
          <p:cNvSpPr txBox="1"/>
          <p:nvPr/>
        </p:nvSpPr>
        <p:spPr>
          <a:xfrm>
            <a:off x="10324407" y="12568844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8CC6-68C4-2AA4-6047-B0A2DA4B7082}"/>
              </a:ext>
            </a:extLst>
          </p:cNvPr>
          <p:cNvSpPr txBox="1"/>
          <p:nvPr/>
        </p:nvSpPr>
        <p:spPr>
          <a:xfrm>
            <a:off x="9669780" y="338328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344EA-A363-E5B5-B640-FADEFCCFA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 1" descr="Vector">
            <a:extLst>
              <a:ext uri="{FF2B5EF4-FFF2-40B4-BE49-F238E27FC236}">
                <a16:creationId xmlns:a16="http://schemas.microsoft.com/office/drawing/2014/main" id="{6EB06FC6-AC84-A37B-AC02-38ED9582B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410184"/>
            <a:ext cx="24387175" cy="11305816"/>
          </a:xfrm>
          <a:prstGeom prst="rect">
            <a:avLst/>
          </a:prstGeom>
        </p:spPr>
      </p:pic>
      <p:pic>
        <p:nvPicPr>
          <p:cNvPr id="287" name="Image 66" descr="Vector">
            <a:extLst>
              <a:ext uri="{FF2B5EF4-FFF2-40B4-BE49-F238E27FC236}">
                <a16:creationId xmlns:a16="http://schemas.microsoft.com/office/drawing/2014/main" id="{CCA94E7F-A53A-1E09-5646-E45ABA2CC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13547" y="590170"/>
            <a:ext cx="1272540" cy="1463040"/>
          </a:xfrm>
          <a:prstGeom prst="rect">
            <a:avLst/>
          </a:prstGeom>
        </p:spPr>
      </p:pic>
      <p:sp>
        <p:nvSpPr>
          <p:cNvPr id="301" name="Text 1">
            <a:extLst>
              <a:ext uri="{FF2B5EF4-FFF2-40B4-BE49-F238E27FC236}">
                <a16:creationId xmlns:a16="http://schemas.microsoft.com/office/drawing/2014/main" id="{2AD8E1E2-6B4B-FCA4-5439-92154CDD77A5}"/>
              </a:ext>
            </a:extLst>
          </p:cNvPr>
          <p:cNvSpPr txBox="1"/>
          <p:nvPr/>
        </p:nvSpPr>
        <p:spPr>
          <a:xfrm>
            <a:off x="572288" y="1591733"/>
            <a:ext cx="16537152" cy="10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828617">
              <a:lnSpc>
                <a:spcPts val="3600"/>
              </a:lnSpc>
            </a:pPr>
            <a:r>
              <a:rPr lang="en-US" sz="3200" dirty="0" err="1">
                <a:solidFill>
                  <a:schemeClr val="bg1"/>
                </a:solidFill>
              </a:rPr>
              <a:t>Acceso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confiable</a:t>
            </a:r>
            <a:r>
              <a:rPr lang="en-US" sz="3200" dirty="0">
                <a:solidFill>
                  <a:schemeClr val="bg1"/>
                </a:solidFill>
              </a:rPr>
              <a:t> y </a:t>
            </a:r>
            <a:r>
              <a:rPr lang="en-US" sz="3200" dirty="0" err="1">
                <a:solidFill>
                  <a:schemeClr val="bg1"/>
                </a:solidFill>
              </a:rPr>
              <a:t>escalable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los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datos</a:t>
            </a:r>
            <a:r>
              <a:rPr lang="en-US" sz="3200" dirty="0">
                <a:solidFill>
                  <a:schemeClr val="bg1"/>
                </a:solidFill>
              </a:rPr>
              <a:t> para </a:t>
            </a:r>
            <a:r>
              <a:rPr lang="en-US" sz="3200" dirty="0" err="1">
                <a:solidFill>
                  <a:schemeClr val="bg1"/>
                </a:solidFill>
              </a:rPr>
              <a:t>impulsar</a:t>
            </a:r>
            <a:r>
              <a:rPr lang="en-US" sz="3200" dirty="0">
                <a:solidFill>
                  <a:schemeClr val="bg1"/>
                </a:solidFill>
              </a:rPr>
              <a:t> la </a:t>
            </a:r>
            <a:r>
              <a:rPr lang="en-US" sz="3200" dirty="0" err="1">
                <a:solidFill>
                  <a:schemeClr val="bg1"/>
                </a:solidFill>
              </a:rPr>
              <a:t>productividad</a:t>
            </a:r>
            <a:r>
              <a:rPr lang="en-US" sz="3200" dirty="0">
                <a:solidFill>
                  <a:schemeClr val="bg1"/>
                </a:solidFill>
              </a:rPr>
              <a:t> con IA </a:t>
            </a:r>
            <a:r>
              <a:rPr lang="en-US" sz="3200" dirty="0" err="1">
                <a:solidFill>
                  <a:schemeClr val="bg1"/>
                </a:solidFill>
              </a:rPr>
              <a:t>generativa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39CA22-DA6C-34F2-48A3-4CDAC04D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9482400" cy="1055894"/>
          </a:xfrm>
        </p:spPr>
        <p:txBody>
          <a:bodyPr/>
          <a:lstStyle/>
          <a:p>
            <a:r>
              <a:rPr lang="en-US" sz="6799" dirty="0" err="1">
                <a:solidFill>
                  <a:schemeClr val="bg1"/>
                </a:solidFill>
                <a:ea typeface="IBM Plex Sans Light" pitchFamily="34" charset="-122"/>
                <a:cs typeface="IBM Plex Sans Light" pitchFamily="34" charset="-120"/>
              </a:rPr>
              <a:t>Arquitectura</a:t>
            </a:r>
            <a:r>
              <a:rPr lang="en-US" sz="6799" dirty="0">
                <a:solidFill>
                  <a:schemeClr val="bg1"/>
                </a:solidFill>
                <a:ea typeface="IBM Plex Sans Light" pitchFamily="34" charset="-122"/>
                <a:cs typeface="IBM Plex Sans Light" pitchFamily="34" charset="-120"/>
              </a:rPr>
              <a:t> de </a:t>
            </a:r>
            <a:r>
              <a:rPr lang="en-US" sz="6799" dirty="0" err="1">
                <a:solidFill>
                  <a:schemeClr val="bg1"/>
                </a:solidFill>
                <a:ea typeface="IBM Plex Sans Light" pitchFamily="34" charset="-122"/>
                <a:cs typeface="IBM Plex Sans Light" pitchFamily="34" charset="-120"/>
              </a:rPr>
              <a:t>Quizix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E72F64-5B23-0793-579B-6CC6F9A11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0266" y="2523818"/>
            <a:ext cx="19126642" cy="1107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339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3D74B-4547-1E70-CCA1-43525679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green cubes on a white background&#10;&#10;AI-generated content may be incorrect.">
            <a:extLst>
              <a:ext uri="{FF2B5EF4-FFF2-40B4-BE49-F238E27FC236}">
                <a16:creationId xmlns:a16="http://schemas.microsoft.com/office/drawing/2014/main" id="{97F06FD7-8602-1F1E-B960-4CF4C6BE7F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589" r="4589"/>
          <a:stretch>
            <a:fillRect/>
          </a:stretch>
        </p:blipFill>
        <p:spPr/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D12F2C0-63FD-C3AE-D836-D8238B182D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466" y="4078664"/>
            <a:ext cx="5766184" cy="5558672"/>
          </a:xfrm>
        </p:spPr>
        <p:txBody>
          <a:bodyPr lIns="0" tIns="0" rIns="0" bIns="0" anchor="t"/>
          <a:lstStyle/>
          <a:p>
            <a:r>
              <a:rPr lang="en-US" b="1" dirty="0" err="1">
                <a:solidFill>
                  <a:schemeClr val="accent1"/>
                </a:solidFill>
              </a:rPr>
              <a:t>Siéntete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seguro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calidad</a:t>
            </a:r>
            <a:r>
              <a:rPr lang="en-US" dirty="0"/>
              <a:t> de las </a:t>
            </a:r>
            <a:r>
              <a:rPr lang="en-US" dirty="0" err="1"/>
              <a:t>evaluaciones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genera, gracias al </a:t>
            </a:r>
            <a:r>
              <a:rPr lang="en-US" b="1" dirty="0" err="1">
                <a:solidFill>
                  <a:schemeClr val="accent1"/>
                </a:solidFill>
              </a:rPr>
              <a:t>procesamiento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inteligente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de </a:t>
            </a:r>
            <a:r>
              <a:rPr lang="en-US" dirty="0" err="1"/>
              <a:t>Quizix</a:t>
            </a:r>
            <a:endParaRPr lang="en-US" dirty="0"/>
          </a:p>
          <a:p>
            <a:pPr defTabSz="4875824"/>
            <a:endParaRPr lang="en-US" dirty="0">
              <a:solidFill>
                <a:srgbClr val="1D1C1D"/>
              </a:solidFill>
              <a:latin typeface="+mn-lt"/>
              <a:ea typeface="+mn-lt"/>
              <a:cs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F48212-D861-0172-1966-8F3C0FA70A44}"/>
              </a:ext>
            </a:extLst>
          </p:cNvPr>
          <p:cNvCxnSpPr>
            <a:cxnSpLocks/>
          </p:cNvCxnSpPr>
          <p:nvPr/>
        </p:nvCxnSpPr>
        <p:spPr bwMode="auto">
          <a:xfrm>
            <a:off x="11335577" y="7353596"/>
            <a:ext cx="3545629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6B16008-4C19-EB33-2157-FCFFBAE6FC32}"/>
              </a:ext>
            </a:extLst>
          </p:cNvPr>
          <p:cNvSpPr/>
          <p:nvPr/>
        </p:nvSpPr>
        <p:spPr bwMode="auto">
          <a:xfrm>
            <a:off x="7682487" y="6984804"/>
            <a:ext cx="4709159" cy="8229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59A928-4643-4D5B-111C-080C4663D859}"/>
              </a:ext>
            </a:extLst>
          </p:cNvPr>
          <p:cNvSpPr txBox="1"/>
          <p:nvPr/>
        </p:nvSpPr>
        <p:spPr>
          <a:xfrm>
            <a:off x="8115427" y="7168669"/>
            <a:ext cx="3887429" cy="47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Vectorización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</a:t>
            </a: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mediante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IA</a:t>
            </a:r>
            <a:endParaRPr lang="en-US" sz="2800" b="1" dirty="0">
              <a:solidFill>
                <a:srgbClr val="000000"/>
              </a:solidFill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0A7891-7351-B046-21C5-F4DBEBE43633}"/>
              </a:ext>
            </a:extLst>
          </p:cNvPr>
          <p:cNvCxnSpPr>
            <a:cxnSpLocks/>
          </p:cNvCxnSpPr>
          <p:nvPr/>
        </p:nvCxnSpPr>
        <p:spPr bwMode="auto">
          <a:xfrm>
            <a:off x="11282733" y="5019470"/>
            <a:ext cx="3545629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4E4CBDD-9644-AD21-4487-3F3BCA6047AF}"/>
              </a:ext>
            </a:extLst>
          </p:cNvPr>
          <p:cNvSpPr/>
          <p:nvPr/>
        </p:nvSpPr>
        <p:spPr bwMode="auto">
          <a:xfrm>
            <a:off x="7682487" y="4661037"/>
            <a:ext cx="4709160" cy="8229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B14302-903A-86ED-41FB-A1753736CAA1}"/>
              </a:ext>
            </a:extLst>
          </p:cNvPr>
          <p:cNvSpPr txBox="1"/>
          <p:nvPr/>
        </p:nvSpPr>
        <p:spPr>
          <a:xfrm>
            <a:off x="8116656" y="4820840"/>
            <a:ext cx="3886200" cy="448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Extracción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de metadata</a:t>
            </a:r>
            <a:endParaRPr lang="en-US" sz="2800" b="1" dirty="0">
              <a:solidFill>
                <a:srgbClr val="000000"/>
              </a:solidFill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CAB687-AFBF-7D84-5048-7E9DF74E2931}"/>
              </a:ext>
            </a:extLst>
          </p:cNvPr>
          <p:cNvCxnSpPr>
            <a:cxnSpLocks/>
          </p:cNvCxnSpPr>
          <p:nvPr/>
        </p:nvCxnSpPr>
        <p:spPr bwMode="auto">
          <a:xfrm>
            <a:off x="11309228" y="2925978"/>
            <a:ext cx="3545629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72642E9-95B6-6038-0F65-A8E47DBECE5D}"/>
              </a:ext>
            </a:extLst>
          </p:cNvPr>
          <p:cNvSpPr/>
          <p:nvPr/>
        </p:nvSpPr>
        <p:spPr bwMode="auto">
          <a:xfrm>
            <a:off x="7692706" y="2449560"/>
            <a:ext cx="4709160" cy="8229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7A880E-3830-447C-A79C-5389DE552FEC}"/>
              </a:ext>
            </a:extLst>
          </p:cNvPr>
          <p:cNvSpPr txBox="1"/>
          <p:nvPr/>
        </p:nvSpPr>
        <p:spPr>
          <a:xfrm>
            <a:off x="8116656" y="2633425"/>
            <a:ext cx="3886200" cy="4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Subida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del </a:t>
            </a: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documento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F9DD00-D4B5-D36B-77AA-A2491864F0F0}"/>
              </a:ext>
            </a:extLst>
          </p:cNvPr>
          <p:cNvGrpSpPr/>
          <p:nvPr/>
        </p:nvGrpSpPr>
        <p:grpSpPr>
          <a:xfrm>
            <a:off x="14634834" y="7129263"/>
            <a:ext cx="448667" cy="448667"/>
            <a:chOff x="13863665" y="5988905"/>
            <a:chExt cx="448667" cy="448667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0879A4-6A2C-E9DB-DFD4-34238B88E061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20318EF-6E92-8808-8986-B57C764923BA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10C245-5E83-E049-1CF0-41830E144E74}"/>
              </a:ext>
            </a:extLst>
          </p:cNvPr>
          <p:cNvGrpSpPr/>
          <p:nvPr/>
        </p:nvGrpSpPr>
        <p:grpSpPr>
          <a:xfrm>
            <a:off x="14586708" y="4795137"/>
            <a:ext cx="448667" cy="448667"/>
            <a:chOff x="13863665" y="5988905"/>
            <a:chExt cx="448667" cy="44866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A256A89-12C2-7C22-30E0-5B6290B84004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03DEB2F-41DB-0B6F-4F30-DFC79C5DC687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63A7E34-157C-1D4E-A787-91019E2B30BB}"/>
              </a:ext>
            </a:extLst>
          </p:cNvPr>
          <p:cNvGrpSpPr/>
          <p:nvPr/>
        </p:nvGrpSpPr>
        <p:grpSpPr>
          <a:xfrm>
            <a:off x="14610771" y="2701645"/>
            <a:ext cx="448667" cy="448667"/>
            <a:chOff x="13863665" y="5988905"/>
            <a:chExt cx="448667" cy="44866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E3D99A-EFA3-83E5-1107-7E910E2587C2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F59EFD8-6705-34AC-A5D8-DBA1C893CF7F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40F2747-8946-3ABD-9426-F6F296DA3ECC}"/>
              </a:ext>
            </a:extLst>
          </p:cNvPr>
          <p:cNvCxnSpPr>
            <a:cxnSpLocks/>
          </p:cNvCxnSpPr>
          <p:nvPr/>
        </p:nvCxnSpPr>
        <p:spPr bwMode="auto">
          <a:xfrm>
            <a:off x="11335577" y="9527299"/>
            <a:ext cx="3545629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6E7AD63-E019-3EF6-7A1A-44AAF494F2AC}"/>
              </a:ext>
            </a:extLst>
          </p:cNvPr>
          <p:cNvSpPr/>
          <p:nvPr/>
        </p:nvSpPr>
        <p:spPr bwMode="auto">
          <a:xfrm>
            <a:off x="7682487" y="9182570"/>
            <a:ext cx="4709159" cy="8229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387FAA-5DEF-9483-757D-97424D012D3F}"/>
              </a:ext>
            </a:extLst>
          </p:cNvPr>
          <p:cNvSpPr txBox="1"/>
          <p:nvPr/>
        </p:nvSpPr>
        <p:spPr>
          <a:xfrm>
            <a:off x="8115427" y="9366435"/>
            <a:ext cx="3887429" cy="47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Almacenamiento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</a:t>
            </a: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múltiple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2D2FFB-C90C-127B-2DE8-D12085132315}"/>
              </a:ext>
            </a:extLst>
          </p:cNvPr>
          <p:cNvGrpSpPr/>
          <p:nvPr/>
        </p:nvGrpSpPr>
        <p:grpSpPr>
          <a:xfrm>
            <a:off x="14634834" y="9302966"/>
            <a:ext cx="448667" cy="448667"/>
            <a:chOff x="13863665" y="5988905"/>
            <a:chExt cx="448667" cy="44866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C284104-E646-F415-3FF6-502A836A151E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3DB484D-69F9-700D-FEBC-EA01EAF5BE77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sp>
        <p:nvSpPr>
          <p:cNvPr id="7" name="Left Bracket 6">
            <a:extLst>
              <a:ext uri="{FF2B5EF4-FFF2-40B4-BE49-F238E27FC236}">
                <a16:creationId xmlns:a16="http://schemas.microsoft.com/office/drawing/2014/main" id="{CA73D3AF-9641-76D9-D8BF-13A0B6D0B163}"/>
              </a:ext>
            </a:extLst>
          </p:cNvPr>
          <p:cNvSpPr/>
          <p:nvPr/>
        </p:nvSpPr>
        <p:spPr bwMode="auto">
          <a:xfrm rot="18030374">
            <a:off x="16521052" y="9252455"/>
            <a:ext cx="196932" cy="4572000"/>
          </a:xfrm>
          <a:prstGeom prst="leftBracket">
            <a:avLst>
              <a:gd name="adj" fmla="val 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AC2F27-E2F9-A7F4-238D-0E882422BA91}"/>
              </a:ext>
            </a:extLst>
          </p:cNvPr>
          <p:cNvGrpSpPr/>
          <p:nvPr/>
        </p:nvGrpSpPr>
        <p:grpSpPr>
          <a:xfrm>
            <a:off x="15982368" y="11516771"/>
            <a:ext cx="448667" cy="448667"/>
            <a:chOff x="13863665" y="5988905"/>
            <a:chExt cx="448667" cy="44866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583AB0-C036-7AEE-9215-FF2815CC7B00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D8F059-904E-3C11-22D7-0A90B7C5A842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560FA9-08E9-CCEC-6DB7-E4AABE4D9D4F}"/>
              </a:ext>
            </a:extLst>
          </p:cNvPr>
          <p:cNvCxnSpPr>
            <a:cxnSpLocks/>
          </p:cNvCxnSpPr>
          <p:nvPr/>
        </p:nvCxnSpPr>
        <p:spPr bwMode="auto">
          <a:xfrm>
            <a:off x="10781105" y="11767474"/>
            <a:ext cx="5394960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8034CD2-EE5A-1772-BDC1-1D739E8D2FC2}"/>
              </a:ext>
            </a:extLst>
          </p:cNvPr>
          <p:cNvSpPr/>
          <p:nvPr/>
        </p:nvSpPr>
        <p:spPr bwMode="auto">
          <a:xfrm>
            <a:off x="7634361" y="11355997"/>
            <a:ext cx="4709159" cy="8313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AC058-E51C-BDFF-1825-50BBCF09D447}"/>
              </a:ext>
            </a:extLst>
          </p:cNvPr>
          <p:cNvSpPr txBox="1"/>
          <p:nvPr/>
        </p:nvSpPr>
        <p:spPr>
          <a:xfrm>
            <a:off x="8119872" y="11539728"/>
            <a:ext cx="4005384" cy="46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-3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mBld" panose="020B0503050203000203" pitchFamily="34" charset="0"/>
                <a:ea typeface="+mn-lt"/>
                <a:cs typeface="+mn-lt"/>
              </a:rPr>
              <a:t>Disponibilizar</a:t>
            </a:r>
            <a:r>
              <a:rPr kumimoji="0" lang="en-US" sz="2800" b="1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mBld" panose="020B0503050203000203" pitchFamily="34" charset="0"/>
                <a:ea typeface="+mn-lt"/>
                <a:cs typeface="+mn-lt"/>
              </a:rPr>
              <a:t> </a:t>
            </a:r>
            <a:r>
              <a:rPr kumimoji="0" lang="en-US" sz="2800" b="1" u="none" strike="noStrike" kern="1200" cap="none" spc="-3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mBld" panose="020B0503050203000203" pitchFamily="34" charset="0"/>
                <a:ea typeface="+mn-lt"/>
                <a:cs typeface="+mn-lt"/>
              </a:rPr>
              <a:t>información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C71114-411B-9D4F-5B4C-04CCC4E2D6A0}"/>
              </a:ext>
            </a:extLst>
          </p:cNvPr>
          <p:cNvSpPr txBox="1">
            <a:spLocks/>
          </p:cNvSpPr>
          <p:nvPr/>
        </p:nvSpPr>
        <p:spPr>
          <a:xfrm>
            <a:off x="516939" y="607857"/>
            <a:ext cx="5760471" cy="223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solidFill>
                  <a:schemeClr val="tx2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b="1" kern="0" dirty="0" err="1">
                <a:latin typeface="+mj-lt"/>
              </a:rPr>
              <a:t>Quizi</a:t>
            </a:r>
            <a:r>
              <a:rPr lang="en-US" b="1" kern="0" dirty="0" err="1">
                <a:solidFill>
                  <a:schemeClr val="accent1"/>
                </a:solidFill>
                <a:latin typeface="+mj-lt"/>
              </a:rPr>
              <a:t>x</a:t>
            </a:r>
            <a:r>
              <a:rPr lang="en-US" kern="0" dirty="0">
                <a:latin typeface="+mj-lt"/>
              </a:rPr>
              <a:t> y </a:t>
            </a:r>
            <a:r>
              <a:rPr lang="en-US" kern="0" dirty="0" err="1">
                <a:latin typeface="+mj-lt"/>
              </a:rPr>
              <a:t>los</a:t>
            </a:r>
            <a:r>
              <a:rPr lang="en-US" kern="0" dirty="0">
                <a:latin typeface="+mj-lt"/>
              </a:rPr>
              <a:t> </a:t>
            </a:r>
            <a:r>
              <a:rPr lang="en-US" kern="0" dirty="0" err="1">
                <a:latin typeface="+mj-lt"/>
              </a:rPr>
              <a:t>datos</a:t>
            </a:r>
            <a:endParaRPr lang="en-US" kern="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6A63EB-1E6C-2B81-E02D-F07F502BA00C}"/>
              </a:ext>
            </a:extLst>
          </p:cNvPr>
          <p:cNvSpPr txBox="1"/>
          <p:nvPr/>
        </p:nvSpPr>
        <p:spPr>
          <a:xfrm>
            <a:off x="11018520" y="1431036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97EB6-C4E2-23AF-54F5-F852DFFFAB40}"/>
              </a:ext>
            </a:extLst>
          </p:cNvPr>
          <p:cNvSpPr txBox="1"/>
          <p:nvPr/>
        </p:nvSpPr>
        <p:spPr>
          <a:xfrm>
            <a:off x="26677620" y="1008126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4E969-1191-EFB6-2DD2-7EAD51526EB6}"/>
              </a:ext>
            </a:extLst>
          </p:cNvPr>
          <p:cNvSpPr txBox="1"/>
          <p:nvPr/>
        </p:nvSpPr>
        <p:spPr>
          <a:xfrm>
            <a:off x="26243280" y="100584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96059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E7651-1C6C-1EA6-A507-6F2DCE22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C013292-85DA-DBEF-2022-28FDAA794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466" y="4078664"/>
            <a:ext cx="5766184" cy="5558672"/>
          </a:xfrm>
        </p:spPr>
        <p:txBody>
          <a:bodyPr lIns="0" tIns="0" rIns="0" bIns="0" anchor="t"/>
          <a:lstStyle/>
          <a:p>
            <a:r>
              <a:rPr lang="en-US" b="1" dirty="0" err="1">
                <a:solidFill>
                  <a:schemeClr val="accent1"/>
                </a:solidFill>
              </a:rPr>
              <a:t>Siéntete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seguro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calidad</a:t>
            </a:r>
            <a:r>
              <a:rPr lang="en-US" dirty="0"/>
              <a:t> de las </a:t>
            </a:r>
            <a:r>
              <a:rPr lang="en-US" dirty="0" err="1"/>
              <a:t>evaluaciones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genera, gracias al </a:t>
            </a:r>
            <a:r>
              <a:rPr lang="en-US" b="1" dirty="0" err="1">
                <a:solidFill>
                  <a:schemeClr val="accent1"/>
                </a:solidFill>
              </a:rPr>
              <a:t>procesamiento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inteligente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de </a:t>
            </a:r>
            <a:r>
              <a:rPr lang="en-US" dirty="0" err="1"/>
              <a:t>Quizix</a:t>
            </a:r>
            <a:endParaRPr lang="en-US" dirty="0"/>
          </a:p>
          <a:p>
            <a:pPr defTabSz="4875824"/>
            <a:endParaRPr lang="en-US" dirty="0">
              <a:solidFill>
                <a:srgbClr val="1D1C1D"/>
              </a:solidFill>
              <a:latin typeface="+mn-lt"/>
              <a:ea typeface="+mn-lt"/>
              <a:cs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25B89C-DCEE-A933-A61C-CA24AB4224B5}"/>
              </a:ext>
            </a:extLst>
          </p:cNvPr>
          <p:cNvSpPr txBox="1">
            <a:spLocks/>
          </p:cNvSpPr>
          <p:nvPr/>
        </p:nvSpPr>
        <p:spPr>
          <a:xfrm>
            <a:off x="516939" y="607857"/>
            <a:ext cx="5760471" cy="223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solidFill>
                  <a:schemeClr val="tx2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b="1" kern="0" dirty="0" err="1">
                <a:latin typeface="+mj-lt"/>
              </a:rPr>
              <a:t>Quizi</a:t>
            </a:r>
            <a:r>
              <a:rPr lang="en-US" b="1" kern="0" dirty="0" err="1">
                <a:solidFill>
                  <a:schemeClr val="accent1"/>
                </a:solidFill>
                <a:latin typeface="+mj-lt"/>
              </a:rPr>
              <a:t>x</a:t>
            </a:r>
            <a:r>
              <a:rPr lang="en-US" kern="0" dirty="0">
                <a:latin typeface="+mj-lt"/>
              </a:rPr>
              <a:t> y </a:t>
            </a:r>
            <a:r>
              <a:rPr lang="en-US" kern="0" dirty="0" err="1">
                <a:latin typeface="+mj-lt"/>
              </a:rPr>
              <a:t>los</a:t>
            </a:r>
            <a:r>
              <a:rPr lang="en-US" kern="0" dirty="0">
                <a:latin typeface="+mj-lt"/>
              </a:rPr>
              <a:t> </a:t>
            </a:r>
            <a:r>
              <a:rPr lang="en-US" kern="0" dirty="0" err="1">
                <a:latin typeface="+mj-lt"/>
              </a:rPr>
              <a:t>datos</a:t>
            </a:r>
            <a:endParaRPr lang="en-US" kern="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F21EB-5E3A-6B6A-6901-E99D8EAF5850}"/>
              </a:ext>
            </a:extLst>
          </p:cNvPr>
          <p:cNvSpPr txBox="1"/>
          <p:nvPr/>
        </p:nvSpPr>
        <p:spPr>
          <a:xfrm>
            <a:off x="10951535" y="714507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C45FEA-4B42-9310-079E-7A2AE4F9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650" y="2494848"/>
            <a:ext cx="17877131" cy="8726303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58451CC-85DC-2165-70F4-052DDF3E1DF4}"/>
              </a:ext>
            </a:extLst>
          </p:cNvPr>
          <p:cNvSpPr txBox="1">
            <a:spLocks/>
          </p:cNvSpPr>
          <p:nvPr/>
        </p:nvSpPr>
        <p:spPr>
          <a:xfrm>
            <a:off x="8181806" y="11500544"/>
            <a:ext cx="13626634" cy="86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t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3276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6588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9864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sz="2800" i="1" kern="0" dirty="0">
                <a:solidFill>
                  <a:srgbClr val="161616"/>
                </a:solidFill>
                <a:latin typeface="+mn-lt"/>
              </a:rPr>
              <a:t>Retrieval Augmented Generation (RAG)</a:t>
            </a:r>
            <a:endParaRPr lang="en-US" sz="28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22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93C7DC36-CA00-16D5-D432-D0D648712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7491564"/>
              </p:ext>
            </p:extLst>
          </p:nvPr>
        </p:nvGraphicFramePr>
        <p:xfrm>
          <a:off x="7368738" y="3996551"/>
          <a:ext cx="6452026" cy="5603714"/>
        </p:xfrm>
        <a:graphic>
          <a:graphicData uri="http://schemas.openxmlformats.org/drawingml/2006/table">
            <a:tbl>
              <a:tblPr firstRow="1" bandRow="1"/>
              <a:tblGrid>
                <a:gridCol w="322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826">
                <a:tc gridSpan="2">
                  <a:txBody>
                    <a:bodyPr/>
                    <a:lstStyle/>
                    <a:p>
                      <a:pPr algn="l" defTabSz="1933704">
                        <a:defRPr sz="1800" b="0"/>
                      </a:pPr>
                      <a:r>
                        <a:rPr lang="en-US" sz="2800" b="1" dirty="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Frontend</a:t>
                      </a:r>
                      <a:endParaRPr sz="2600" b="1" dirty="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</a:endParaRPr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chemeClr val="accent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444">
                <a:tc gridSpan="2"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dirty="0" err="1"/>
                        <a:t>Next.js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Framework de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Aplicación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(SSR / ISR / Routing)</a:t>
                      </a:r>
                      <a:endParaRPr lang="en-US" sz="2400" b="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dirty="0"/>
                        <a:t>Tailwind CSS</a:t>
                      </a: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Estilos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de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Interfaz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(Utility-First)</a:t>
                      </a:r>
                      <a:endParaRPr lang="en-US" sz="2400" b="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dirty="0"/>
                        <a:t>Framer Motion</a:t>
                      </a: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PlexSans-ExtLt"/>
                          <a:ea typeface="IBMPlexSans-ExtLt"/>
                          <a:cs typeface="IBMPlexSans-ExtLt"/>
                          <a:sym typeface="IBMPlexSans-ExtLt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 b="1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Animaciones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de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Interfaz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/ Motion UI</a:t>
                      </a:r>
                      <a:endParaRPr lang="en-US" sz="2400" b="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Group">
            <a:extLst>
              <a:ext uri="{FF2B5EF4-FFF2-40B4-BE49-F238E27FC236}">
                <a16:creationId xmlns:a16="http://schemas.microsoft.com/office/drawing/2014/main" id="{5C88D625-7B14-A728-941A-3135A1CF1F05}"/>
              </a:ext>
            </a:extLst>
          </p:cNvPr>
          <p:cNvSpPr/>
          <p:nvPr/>
        </p:nvSpPr>
        <p:spPr>
          <a:xfrm>
            <a:off x="12984350" y="7469768"/>
            <a:ext cx="609489" cy="60948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1829285">
              <a:defRPr sz="1600">
                <a:solidFill>
                  <a:srgbClr val="000000"/>
                </a:solidFill>
                <a:latin typeface="IBMPlexSans-Medm"/>
                <a:ea typeface="IBMPlexSans-Medm"/>
                <a:cs typeface="IBMPlexSans-Medm"/>
                <a:sym typeface="IBMPlexSans-Medm"/>
              </a:defRPr>
            </a:lvl1pPr>
          </a:lstStyle>
          <a:p>
            <a:endParaRPr dirty="0">
              <a:latin typeface="+mn-lt"/>
            </a:endParaRPr>
          </a:p>
        </p:txBody>
      </p:sp>
      <p:sp>
        <p:nvSpPr>
          <p:cNvPr id="7" name="Group">
            <a:extLst>
              <a:ext uri="{FF2B5EF4-FFF2-40B4-BE49-F238E27FC236}">
                <a16:creationId xmlns:a16="http://schemas.microsoft.com/office/drawing/2014/main" id="{CB6E7D6A-B027-90CA-3FB3-EBC61300D8CB}"/>
              </a:ext>
            </a:extLst>
          </p:cNvPr>
          <p:cNvSpPr/>
          <p:nvPr/>
        </p:nvSpPr>
        <p:spPr>
          <a:xfrm>
            <a:off x="9795036" y="7462256"/>
            <a:ext cx="609489" cy="60948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1829285">
              <a:defRPr sz="1600">
                <a:solidFill>
                  <a:srgbClr val="000000"/>
                </a:solidFill>
                <a:latin typeface="IBMPlexSans-Medm"/>
                <a:ea typeface="IBMPlexSans-Medm"/>
                <a:cs typeface="IBMPlexSans-Medm"/>
                <a:sym typeface="IBMPlexSans-Medm"/>
              </a:defRPr>
            </a:lvl1pPr>
          </a:lstStyle>
          <a:p>
            <a:endParaRPr dirty="0">
              <a:latin typeface="+mn-lt"/>
            </a:endParaRPr>
          </a:p>
        </p:txBody>
      </p:sp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2FB7D8C4-B5A2-C965-D2B9-45FEA9C36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282432"/>
              </p:ext>
            </p:extLst>
          </p:nvPr>
        </p:nvGraphicFramePr>
        <p:xfrm>
          <a:off x="688257" y="3996551"/>
          <a:ext cx="6453222" cy="5577030"/>
        </p:xfrm>
        <a:graphic>
          <a:graphicData uri="http://schemas.openxmlformats.org/drawingml/2006/table">
            <a:tbl>
              <a:tblPr firstRow="1" bandRow="1"/>
              <a:tblGrid>
                <a:gridCol w="3226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826">
                <a:tc gridSpan="2">
                  <a:txBody>
                    <a:bodyPr/>
                    <a:lstStyle/>
                    <a:p>
                      <a:pPr algn="l" defTabSz="1933704">
                        <a:defRPr sz="1800" b="0"/>
                      </a:pPr>
                      <a:r>
                        <a:rPr lang="en-US" sz="2800" b="1" dirty="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Backend</a:t>
                      </a:r>
                      <a:endParaRPr sz="2600" b="1" dirty="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</a:endParaRPr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chemeClr val="accent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dirty="0" err="1"/>
                        <a:t>Nest.js</a:t>
                      </a:r>
                      <a:endParaRPr sz="2400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API y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Microservicios</a:t>
                      </a:r>
                      <a:endParaRPr lang="en-US" sz="2400" b="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dirty="0"/>
                        <a:t>TypeScript</a:t>
                      </a:r>
                      <a:endParaRPr sz="2400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Base de Código /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Tipado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Estático</a:t>
                      </a:r>
                      <a:endParaRPr lang="en-US" sz="2400" b="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1039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/>
                        <a:t>PostgreSQL</a:t>
                      </a:r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Base de Datos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Relacional</a:t>
                      </a:r>
                      <a:endParaRPr lang="en-US" sz="240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 err="1"/>
                        <a:t>PgVector</a:t>
                      </a:r>
                      <a:endParaRPr sz="2400" b="1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Vectores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/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Similaridad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Semántica</a:t>
                      </a:r>
                      <a:endParaRPr lang="en-US" sz="240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Group">
            <a:extLst>
              <a:ext uri="{FF2B5EF4-FFF2-40B4-BE49-F238E27FC236}">
                <a16:creationId xmlns:a16="http://schemas.microsoft.com/office/drawing/2014/main" id="{115442F6-6B83-2154-C583-B3B2DBB3C274}"/>
              </a:ext>
            </a:extLst>
          </p:cNvPr>
          <p:cNvGrpSpPr/>
          <p:nvPr/>
        </p:nvGrpSpPr>
        <p:grpSpPr>
          <a:xfrm>
            <a:off x="3094433" y="7478873"/>
            <a:ext cx="600513" cy="600513"/>
            <a:chOff x="0" y="0"/>
            <a:chExt cx="600511" cy="600511"/>
          </a:xfrm>
        </p:grpSpPr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7B0D7488-0E9F-35F0-7938-4D2F309EDB00}"/>
                </a:ext>
              </a:extLst>
            </p:cNvPr>
            <p:cNvSpPr/>
            <p:nvPr/>
          </p:nvSpPr>
          <p:spPr>
            <a:xfrm>
              <a:off x="0" y="0"/>
              <a:ext cx="600513" cy="600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7" tIns="243837" rIns="243837" bIns="243837" numCol="1" anchor="t">
              <a:noAutofit/>
            </a:bodyPr>
            <a:lstStyle/>
            <a:p>
              <a:pPr defTabSz="1829285">
                <a:defRPr sz="3400"/>
              </a:pPr>
              <a:endParaRPr sz="3400"/>
            </a:p>
          </p:txBody>
        </p:sp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BBD719F3-8E5D-0755-E920-C8412470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0" y="94835"/>
              <a:ext cx="397496" cy="4107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Group">
            <a:extLst>
              <a:ext uri="{FF2B5EF4-FFF2-40B4-BE49-F238E27FC236}">
                <a16:creationId xmlns:a16="http://schemas.microsoft.com/office/drawing/2014/main" id="{47C64BD3-38BB-2C29-12B0-96F6D3706C42}"/>
              </a:ext>
            </a:extLst>
          </p:cNvPr>
          <p:cNvSpPr/>
          <p:nvPr/>
        </p:nvSpPr>
        <p:spPr>
          <a:xfrm>
            <a:off x="6326477" y="7492713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9B9E6B96-ABB2-70F8-D2F1-B54E2CC21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612213"/>
              </p:ext>
            </p:extLst>
          </p:nvPr>
        </p:nvGraphicFramePr>
        <p:xfrm>
          <a:off x="691093" y="10517410"/>
          <a:ext cx="18413536" cy="2309687"/>
        </p:xfrm>
        <a:graphic>
          <a:graphicData uri="http://schemas.openxmlformats.org/drawingml/2006/table">
            <a:tbl>
              <a:tblPr firstRow="1" bandRow="1"/>
              <a:tblGrid>
                <a:gridCol w="46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3447">
                <a:tc gridSpan="2">
                  <a:txBody>
                    <a:bodyPr/>
                    <a:lstStyle/>
                    <a:p>
                      <a:pPr algn="l" defTabSz="1933704">
                        <a:defRPr sz="1800" b="0"/>
                      </a:pPr>
                      <a:r>
                        <a:rPr lang="en-US" sz="2600" b="1" dirty="0" err="1">
                          <a:solidFill>
                            <a:srgbClr val="535353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Productos</a:t>
                      </a:r>
                      <a:r>
                        <a:rPr lang="en-US" sz="2600" b="1" dirty="0">
                          <a:solidFill>
                            <a:srgbClr val="535353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 </a:t>
                      </a:r>
                      <a:r>
                        <a:rPr lang="en-US" sz="2600" b="1" dirty="0" err="1">
                          <a:solidFill>
                            <a:srgbClr val="535353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descartados</a:t>
                      </a:r>
                      <a:endParaRPr sz="2600" b="1" dirty="0">
                        <a:solidFill>
                          <a:srgbClr val="535353"/>
                        </a:solidFill>
                        <a:latin typeface="IBM Plex Sans"/>
                        <a:ea typeface="IBM Plex Sans"/>
                        <a:cs typeface="IBM Plex Sans"/>
                      </a:endParaRPr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A7A7A7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1933704">
                        <a:defRPr sz="2600" b="0">
                          <a:sym typeface="IBM Plex Sans Light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A7A7A7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2600" b="0">
                          <a:sym typeface="IBM Plex Sans Light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A7A7A7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7939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b="1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 err="1"/>
                        <a:t>ElasticSearch</a:t>
                      </a: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Motor de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Búsqueda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Full-Text</a:t>
                      </a:r>
                      <a:endParaRPr sz="2400" b="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</a:lnR>
                    <a:lnT w="635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/>
                        <a:t>Chroma DB</a:t>
                      </a:r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Base de Datos Vectorial</a:t>
                      </a:r>
                      <a:endParaRPr sz="2400" b="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635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b="1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/>
                        <a:t>MongoDB</a:t>
                      </a: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Base de Datos NoSQL</a:t>
                      </a:r>
                      <a:endParaRPr sz="2400" b="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635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b="1" dirty="0"/>
                    </a:p>
                    <a:p>
                      <a:pPr marL="0" marR="0" lvl="0" indent="0" algn="l" defTabSz="19337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 err="1"/>
                        <a:t>watsonx.ai</a:t>
                      </a:r>
                      <a:endParaRPr lang="en-US" sz="2400"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Plataforma de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Modelos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IA</a:t>
                      </a:r>
                      <a:endParaRPr sz="2400" b="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635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Group">
            <a:extLst>
              <a:ext uri="{FF2B5EF4-FFF2-40B4-BE49-F238E27FC236}">
                <a16:creationId xmlns:a16="http://schemas.microsoft.com/office/drawing/2014/main" id="{234A2AD4-7A8B-AB1C-F712-968CF2D2DF11}"/>
              </a:ext>
            </a:extLst>
          </p:cNvPr>
          <p:cNvSpPr/>
          <p:nvPr/>
        </p:nvSpPr>
        <p:spPr>
          <a:xfrm>
            <a:off x="9121898" y="11475923"/>
            <a:ext cx="609602" cy="609603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grpSp>
        <p:nvGrpSpPr>
          <p:cNvPr id="22" name="Group">
            <a:extLst>
              <a:ext uri="{FF2B5EF4-FFF2-40B4-BE49-F238E27FC236}">
                <a16:creationId xmlns:a16="http://schemas.microsoft.com/office/drawing/2014/main" id="{5A2AE7B7-FEA1-16CE-8C9E-56A6C8D3A2BB}"/>
              </a:ext>
            </a:extLst>
          </p:cNvPr>
          <p:cNvGrpSpPr/>
          <p:nvPr/>
        </p:nvGrpSpPr>
        <p:grpSpPr>
          <a:xfrm>
            <a:off x="13722357" y="11475924"/>
            <a:ext cx="609601" cy="609601"/>
            <a:chOff x="0" y="0"/>
            <a:chExt cx="609600" cy="609599"/>
          </a:xfrm>
        </p:grpSpPr>
        <p:sp>
          <p:nvSpPr>
            <p:cNvPr id="23" name="Group">
              <a:extLst>
                <a:ext uri="{FF2B5EF4-FFF2-40B4-BE49-F238E27FC236}">
                  <a16:creationId xmlns:a16="http://schemas.microsoft.com/office/drawing/2014/main" id="{EEDCAFCE-C5E4-0715-C686-1A54D9EB2A54}"/>
                </a:ext>
              </a:extLst>
            </p:cNvPr>
            <p:cNvSpPr/>
            <p:nvPr/>
          </p:nvSpPr>
          <p:spPr>
            <a:xfrm>
              <a:off x="0" y="0"/>
              <a:ext cx="609601" cy="6096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7" tIns="243837" rIns="243837" bIns="243837" numCol="1" anchor="t">
              <a:noAutofit/>
            </a:bodyPr>
            <a:lstStyle/>
            <a:p>
              <a:pPr defTabSz="1829285">
                <a:defRPr sz="3400"/>
              </a:pPr>
              <a:endParaRPr sz="3400"/>
            </a:p>
          </p:txBody>
        </p:sp>
        <p:pic>
          <p:nvPicPr>
            <p:cNvPr id="24" name="Image" descr="Image">
              <a:extLst>
                <a:ext uri="{FF2B5EF4-FFF2-40B4-BE49-F238E27FC236}">
                  <a16:creationId xmlns:a16="http://schemas.microsoft.com/office/drawing/2014/main" id="{B6DA1ACA-6DF9-DEC3-FBE9-189D88925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36" y="90233"/>
              <a:ext cx="429126" cy="429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7" name="Table 3">
            <a:extLst>
              <a:ext uri="{FF2B5EF4-FFF2-40B4-BE49-F238E27FC236}">
                <a16:creationId xmlns:a16="http://schemas.microsoft.com/office/drawing/2014/main" id="{A8136385-9558-77BE-4942-30699C837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914861"/>
              </p:ext>
            </p:extLst>
          </p:nvPr>
        </p:nvGraphicFramePr>
        <p:xfrm>
          <a:off x="14049220" y="3996551"/>
          <a:ext cx="9659181" cy="5603714"/>
        </p:xfrm>
        <a:graphic>
          <a:graphicData uri="http://schemas.openxmlformats.org/drawingml/2006/table">
            <a:tbl>
              <a:tblPr firstRow="1" bandRow="1"/>
              <a:tblGrid>
                <a:gridCol w="3219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4826">
                <a:tc gridSpan="2">
                  <a:txBody>
                    <a:bodyPr/>
                    <a:lstStyle/>
                    <a:p>
                      <a:pPr algn="l" defTabSz="1933704">
                        <a:defRPr sz="1800" b="0"/>
                      </a:pPr>
                      <a:r>
                        <a:rPr lang="en-US" sz="2800" b="1" dirty="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Cloud, </a:t>
                      </a:r>
                      <a:r>
                        <a:rPr lang="en-US" sz="2800" b="1" dirty="0" err="1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infraestructura</a:t>
                      </a:r>
                      <a:r>
                        <a:rPr lang="en-US" sz="2800" b="1" dirty="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 e IA</a:t>
                      </a:r>
                      <a:endParaRPr sz="2800" b="1" dirty="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</a:endParaRPr>
                    </a:p>
                  </a:txBody>
                  <a:tcPr marL="0" marR="0" marT="0" marB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1933704">
                        <a:defRPr sz="2600" b="0">
                          <a:sym typeface="IBM Plex Sans Light"/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lnL w="3175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dirty="0"/>
                        <a:t>Docker</a:t>
                      </a: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Contenedores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y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Entorno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de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Ejecución</a:t>
                      </a:r>
                      <a:endParaRPr lang="en-US" sz="240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 err="1"/>
                        <a:t>HuggingFace</a:t>
                      </a: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Ejecución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de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Modelos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IA</a:t>
                      </a:r>
                      <a:endParaRPr lang="en-US" sz="240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/>
                        <a:t>DeepSeek</a:t>
                      </a: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Razonamiento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Inferencia</a:t>
                      </a:r>
                      <a:endParaRPr lang="en-US" sz="240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/>
                        <a:t>RabbitMQ</a:t>
                      </a: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Cola de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Mensajes</a:t>
                      </a:r>
                      <a:r>
                        <a:rPr lang="en-US" sz="2400" b="0" i="0" u="none" strike="noStrike" cap="none" spc="0" baseline="0" dirty="0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 /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2"/>
                          </a:solidFill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  <a:sym typeface="IBM Plex Sans Light"/>
                        </a:rPr>
                        <a:t>Comunicación</a:t>
                      </a:r>
                      <a:endParaRPr lang="en-US" sz="2400" i="0" dirty="0">
                        <a:solidFill>
                          <a:schemeClr val="tx2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b="1" dirty="0"/>
                        <a:t>S3 Bucket</a:t>
                      </a:r>
                      <a:endParaRPr sz="2400"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sz="2400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CL" sz="2400"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2400" i="0" dirty="0" err="1">
                          <a:solidFill>
                            <a:schemeClr val="tx2"/>
                          </a:solidFill>
                        </a:rPr>
                        <a:t>Almacenamiento</a:t>
                      </a:r>
                      <a:r>
                        <a:rPr lang="en-US" sz="2400" i="0" dirty="0">
                          <a:solidFill>
                            <a:schemeClr val="tx2"/>
                          </a:solidFill>
                        </a:rPr>
                        <a:t> de </a:t>
                      </a:r>
                      <a:r>
                        <a:rPr lang="en-US" sz="2400" i="0" dirty="0" err="1">
                          <a:solidFill>
                            <a:schemeClr val="tx2"/>
                          </a:solidFill>
                        </a:rPr>
                        <a:t>Archivos</a:t>
                      </a:r>
                      <a:r>
                        <a:rPr lang="en-US" sz="2400" i="0" dirty="0">
                          <a:solidFill>
                            <a:schemeClr val="tx2"/>
                          </a:solidFill>
                        </a:rPr>
                        <a:t> y Backups</a:t>
                      </a: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0">
                      <a:miter lim="400000"/>
                    </a:lnR>
                    <a:lnT w="6350">
                      <a:solidFill>
                        <a:schemeClr val="accent1"/>
                      </a:solidFill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Circle">
            <a:extLst>
              <a:ext uri="{FF2B5EF4-FFF2-40B4-BE49-F238E27FC236}">
                <a16:creationId xmlns:a16="http://schemas.microsoft.com/office/drawing/2014/main" id="{EFB9115D-59DC-8DB6-FFEA-23F6A8499566}"/>
              </a:ext>
            </a:extLst>
          </p:cNvPr>
          <p:cNvSpPr/>
          <p:nvPr/>
        </p:nvSpPr>
        <p:spPr>
          <a:xfrm>
            <a:off x="22867428" y="5051153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sp>
        <p:nvSpPr>
          <p:cNvPr id="52" name="Circle">
            <a:extLst>
              <a:ext uri="{FF2B5EF4-FFF2-40B4-BE49-F238E27FC236}">
                <a16:creationId xmlns:a16="http://schemas.microsoft.com/office/drawing/2014/main" id="{8F4D3008-338A-CF3C-9447-92488A72C053}"/>
              </a:ext>
            </a:extLst>
          </p:cNvPr>
          <p:cNvSpPr/>
          <p:nvPr/>
        </p:nvSpPr>
        <p:spPr>
          <a:xfrm>
            <a:off x="16464991" y="7478742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sp>
        <p:nvSpPr>
          <p:cNvPr id="55" name="Group">
            <a:extLst>
              <a:ext uri="{FF2B5EF4-FFF2-40B4-BE49-F238E27FC236}">
                <a16:creationId xmlns:a16="http://schemas.microsoft.com/office/drawing/2014/main" id="{774B4DBF-7316-9D41-E907-5D80BE246793}"/>
              </a:ext>
            </a:extLst>
          </p:cNvPr>
          <p:cNvSpPr/>
          <p:nvPr/>
        </p:nvSpPr>
        <p:spPr>
          <a:xfrm>
            <a:off x="19703114" y="5051153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sp>
        <p:nvSpPr>
          <p:cNvPr id="57" name="Group">
            <a:extLst>
              <a:ext uri="{FF2B5EF4-FFF2-40B4-BE49-F238E27FC236}">
                <a16:creationId xmlns:a16="http://schemas.microsoft.com/office/drawing/2014/main" id="{B73DB6C4-DD36-0761-B9D5-346ED7E5EF20}"/>
              </a:ext>
            </a:extLst>
          </p:cNvPr>
          <p:cNvSpPr/>
          <p:nvPr/>
        </p:nvSpPr>
        <p:spPr>
          <a:xfrm>
            <a:off x="16462042" y="5046665"/>
            <a:ext cx="609489" cy="60948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1829285">
              <a:defRPr sz="1600">
                <a:solidFill>
                  <a:srgbClr val="000000"/>
                </a:solidFill>
                <a:latin typeface="IBMPlexSans-Medm"/>
                <a:ea typeface="IBMPlexSans-Medm"/>
                <a:cs typeface="IBMPlexSans-Medm"/>
                <a:sym typeface="IBMPlexSans-Medm"/>
              </a:defRPr>
            </a:lvl1pPr>
          </a:lstStyle>
          <a:p>
            <a:endParaRPr dirty="0">
              <a:latin typeface="+mn-lt"/>
            </a:endParaRPr>
          </a:p>
        </p:txBody>
      </p:sp>
      <p:sp>
        <p:nvSpPr>
          <p:cNvPr id="59" name="Group">
            <a:extLst>
              <a:ext uri="{FF2B5EF4-FFF2-40B4-BE49-F238E27FC236}">
                <a16:creationId xmlns:a16="http://schemas.microsoft.com/office/drawing/2014/main" id="{81A6396A-EF43-AC8B-87DC-242AA86DCF60}"/>
              </a:ext>
            </a:extLst>
          </p:cNvPr>
          <p:cNvSpPr/>
          <p:nvPr/>
        </p:nvSpPr>
        <p:spPr>
          <a:xfrm>
            <a:off x="19697035" y="7478742"/>
            <a:ext cx="600514" cy="600514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7D730-8519-32B2-F98D-CFED6406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8240229" cy="2663825"/>
          </a:xfrm>
        </p:spPr>
        <p:txBody>
          <a:bodyPr/>
          <a:lstStyle/>
          <a:p>
            <a:r>
              <a:rPr lang="en-US" sz="7200" dirty="0" err="1"/>
              <a:t>Tecnologías</a:t>
            </a:r>
            <a:r>
              <a:rPr lang="en-US" sz="7200" dirty="0"/>
              <a:t> </a:t>
            </a:r>
            <a:r>
              <a:rPr lang="en-US" sz="7200" dirty="0" err="1"/>
              <a:t>seleccionadas</a:t>
            </a:r>
            <a:r>
              <a:rPr lang="en-US" sz="7200" dirty="0"/>
              <a:t> para </a:t>
            </a:r>
            <a:r>
              <a:rPr lang="en-US" sz="7200" dirty="0" err="1"/>
              <a:t>entornos</a:t>
            </a:r>
            <a:r>
              <a:rPr lang="en-US" sz="7200" dirty="0"/>
              <a:t> de IA con </a:t>
            </a:r>
            <a:r>
              <a:rPr lang="en-US" sz="7200" dirty="0" err="1"/>
              <a:t>alta</a:t>
            </a:r>
            <a:r>
              <a:rPr lang="en-US" sz="7200" dirty="0"/>
              <a:t> </a:t>
            </a:r>
            <a:r>
              <a:rPr lang="en-US" sz="7200" dirty="0" err="1"/>
              <a:t>escalabilidad</a:t>
            </a:r>
            <a:r>
              <a:rPr lang="en-US" sz="7200" dirty="0"/>
              <a:t> y </a:t>
            </a:r>
            <a:r>
              <a:rPr lang="en-US" sz="7200" dirty="0" err="1"/>
              <a:t>rendimiento</a:t>
            </a:r>
            <a:endParaRPr lang="en-US" sz="6800" dirty="0"/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44E4C66D-B6DA-C10D-F700-C4CA93ACB4CC}"/>
              </a:ext>
            </a:extLst>
          </p:cNvPr>
          <p:cNvGrpSpPr/>
          <p:nvPr/>
        </p:nvGrpSpPr>
        <p:grpSpPr>
          <a:xfrm>
            <a:off x="4322550" y="11488209"/>
            <a:ext cx="600513" cy="600513"/>
            <a:chOff x="0" y="0"/>
            <a:chExt cx="600511" cy="600511"/>
          </a:xfrm>
        </p:grpSpPr>
        <p:sp>
          <p:nvSpPr>
            <p:cNvPr id="3" name="Group">
              <a:extLst>
                <a:ext uri="{FF2B5EF4-FFF2-40B4-BE49-F238E27FC236}">
                  <a16:creationId xmlns:a16="http://schemas.microsoft.com/office/drawing/2014/main" id="{C106DB13-5E66-3A05-C6C6-64777AA4D930}"/>
                </a:ext>
              </a:extLst>
            </p:cNvPr>
            <p:cNvSpPr/>
            <p:nvPr/>
          </p:nvSpPr>
          <p:spPr>
            <a:xfrm>
              <a:off x="0" y="0"/>
              <a:ext cx="600512" cy="60051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7" tIns="243837" rIns="243837" bIns="243837" numCol="1" anchor="t">
              <a:noAutofit/>
            </a:bodyPr>
            <a:lstStyle/>
            <a:p>
              <a:pPr defTabSz="1829285">
                <a:defRPr sz="3400"/>
              </a:pPr>
              <a:endParaRPr sz="3400"/>
            </a:p>
          </p:txBody>
        </p:sp>
        <p:pic>
          <p:nvPicPr>
            <p:cNvPr id="28" name="pasted-movie.png" descr="pasted-movie.png">
              <a:extLst>
                <a:ext uri="{FF2B5EF4-FFF2-40B4-BE49-F238E27FC236}">
                  <a16:creationId xmlns:a16="http://schemas.microsoft.com/office/drawing/2014/main" id="{7028F672-868F-4550-7451-FBED28B1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7551" t="7153" r="17551" b="7153"/>
            <a:stretch>
              <a:fillRect/>
            </a:stretch>
          </p:blipFill>
          <p:spPr>
            <a:xfrm>
              <a:off x="90707" y="92491"/>
              <a:ext cx="419101" cy="415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Group">
            <a:extLst>
              <a:ext uri="{FF2B5EF4-FFF2-40B4-BE49-F238E27FC236}">
                <a16:creationId xmlns:a16="http://schemas.microsoft.com/office/drawing/2014/main" id="{238DF378-9FBE-2B20-EC93-2E66D4055256}"/>
              </a:ext>
            </a:extLst>
          </p:cNvPr>
          <p:cNvSpPr/>
          <p:nvPr/>
        </p:nvSpPr>
        <p:spPr>
          <a:xfrm>
            <a:off x="18302456" y="11488209"/>
            <a:ext cx="609489" cy="60948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1829285">
              <a:defRPr sz="1600">
                <a:solidFill>
                  <a:srgbClr val="000000"/>
                </a:solidFill>
                <a:latin typeface="IBMPlexSans-Medm"/>
                <a:ea typeface="IBMPlexSans-Medm"/>
                <a:cs typeface="IBMPlexSans-Medm"/>
                <a:sym typeface="IBMPlexSans-Medm"/>
              </a:defRPr>
            </a:lvl1pPr>
          </a:lstStyle>
          <a:p>
            <a:endParaRPr dirty="0">
              <a:latin typeface="+mn-lt"/>
            </a:endParaRPr>
          </a:p>
        </p:txBody>
      </p:sp>
      <p:sp>
        <p:nvSpPr>
          <p:cNvPr id="31" name="Group">
            <a:extLst>
              <a:ext uri="{FF2B5EF4-FFF2-40B4-BE49-F238E27FC236}">
                <a16:creationId xmlns:a16="http://schemas.microsoft.com/office/drawing/2014/main" id="{B59D6D28-F354-FFF2-9F13-E008C2FE84FF}"/>
              </a:ext>
            </a:extLst>
          </p:cNvPr>
          <p:cNvSpPr/>
          <p:nvPr/>
        </p:nvSpPr>
        <p:spPr>
          <a:xfrm>
            <a:off x="6334376" y="5053678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DFF751-41C6-11E1-A516-A35AB3CE5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484" y="5174844"/>
            <a:ext cx="350297" cy="350297"/>
          </a:xfrm>
          <a:prstGeom prst="rect">
            <a:avLst/>
          </a:prstGeom>
        </p:spPr>
      </p:pic>
      <p:sp>
        <p:nvSpPr>
          <p:cNvPr id="32" name="Group">
            <a:extLst>
              <a:ext uri="{FF2B5EF4-FFF2-40B4-BE49-F238E27FC236}">
                <a16:creationId xmlns:a16="http://schemas.microsoft.com/office/drawing/2014/main" id="{0407D5F6-B0F6-D92A-9C2F-B3F90D262172}"/>
              </a:ext>
            </a:extLst>
          </p:cNvPr>
          <p:cNvSpPr/>
          <p:nvPr/>
        </p:nvSpPr>
        <p:spPr>
          <a:xfrm>
            <a:off x="3091484" y="5000844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pic>
        <p:nvPicPr>
          <p:cNvPr id="27" name="Picture 26" descr="A pink lion head with teeth&#10;&#10;AI-generated content may be incorrect.">
            <a:extLst>
              <a:ext uri="{FF2B5EF4-FFF2-40B4-BE49-F238E27FC236}">
                <a16:creationId xmlns:a16="http://schemas.microsoft.com/office/drawing/2014/main" id="{F4C9E398-E98E-89E2-8CEF-37D29AD00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782" y="5077060"/>
            <a:ext cx="463834" cy="4480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616B62-BA25-9DC2-1722-1A5DD2958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274" y="7628406"/>
            <a:ext cx="453012" cy="2770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706429-BD71-C556-4AC0-940074364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1190" y="7612570"/>
            <a:ext cx="481055" cy="323787"/>
          </a:xfrm>
          <a:prstGeom prst="rect">
            <a:avLst/>
          </a:prstGeom>
        </p:spPr>
      </p:pic>
      <p:pic>
        <p:nvPicPr>
          <p:cNvPr id="35" name="Google Shape;245;p10">
            <a:extLst>
              <a:ext uri="{FF2B5EF4-FFF2-40B4-BE49-F238E27FC236}">
                <a16:creationId xmlns:a16="http://schemas.microsoft.com/office/drawing/2014/main" id="{9D34D5A4-754D-02EE-7E8C-99E12CDC905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33147" y="5121677"/>
            <a:ext cx="467277" cy="46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44;p10">
            <a:extLst>
              <a:ext uri="{FF2B5EF4-FFF2-40B4-BE49-F238E27FC236}">
                <a16:creationId xmlns:a16="http://schemas.microsoft.com/office/drawing/2014/main" id="{5CF8D89A-C775-543F-DE30-814EA77903F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615299" y="7616222"/>
            <a:ext cx="305921" cy="32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43;p10" title="hf-logo.png">
            <a:extLst>
              <a:ext uri="{FF2B5EF4-FFF2-40B4-BE49-F238E27FC236}">
                <a16:creationId xmlns:a16="http://schemas.microsoft.com/office/drawing/2014/main" id="{1769C586-560C-C8D5-23AC-50FA08BE5A8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745991" y="5090088"/>
            <a:ext cx="514760" cy="51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40;p10">
            <a:extLst>
              <a:ext uri="{FF2B5EF4-FFF2-40B4-BE49-F238E27FC236}">
                <a16:creationId xmlns:a16="http://schemas.microsoft.com/office/drawing/2014/main" id="{0E522A57-00A3-73E3-0193-60C9E4E24C1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822399" y="7616222"/>
            <a:ext cx="353498" cy="35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roup">
            <a:extLst>
              <a:ext uri="{FF2B5EF4-FFF2-40B4-BE49-F238E27FC236}">
                <a16:creationId xmlns:a16="http://schemas.microsoft.com/office/drawing/2014/main" id="{38E0A89C-EE41-B43C-51B4-C553BD08E8D3}"/>
              </a:ext>
            </a:extLst>
          </p:cNvPr>
          <p:cNvSpPr/>
          <p:nvPr/>
        </p:nvSpPr>
        <p:spPr>
          <a:xfrm>
            <a:off x="12981401" y="5048137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pic>
        <p:nvPicPr>
          <p:cNvPr id="25" name="Google Shape;246;p10">
            <a:extLst>
              <a:ext uri="{FF2B5EF4-FFF2-40B4-BE49-F238E27FC236}">
                <a16:creationId xmlns:a16="http://schemas.microsoft.com/office/drawing/2014/main" id="{F46C04B2-5490-21F0-9235-309E45CB6A5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079991" y="5145266"/>
            <a:ext cx="410584" cy="4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 descr="A blue whale with black background&#10;&#10;AI-generated content may be incorrect.">
            <a:extLst>
              <a:ext uri="{FF2B5EF4-FFF2-40B4-BE49-F238E27FC236}">
                <a16:creationId xmlns:a16="http://schemas.microsoft.com/office/drawing/2014/main" id="{36639B95-F7F1-1ED1-21AC-79CFB5C76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98771" y="5086401"/>
            <a:ext cx="537827" cy="537827"/>
          </a:xfrm>
          <a:prstGeom prst="rect">
            <a:avLst/>
          </a:prstGeom>
        </p:spPr>
      </p:pic>
      <p:pic>
        <p:nvPicPr>
          <p:cNvPr id="43" name="Picture 42" descr="A red blue and yellow circles&#10;&#10;AI-generated content may be incorrect.">
            <a:extLst>
              <a:ext uri="{FF2B5EF4-FFF2-40B4-BE49-F238E27FC236}">
                <a16:creationId xmlns:a16="http://schemas.microsoft.com/office/drawing/2014/main" id="{790FB25A-5618-F1DC-73C6-899C38F56C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8149" y="11644005"/>
            <a:ext cx="425956" cy="2750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D30D76D-9730-0028-1B1D-3B5A86BB16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398974" y="11580700"/>
            <a:ext cx="417254" cy="41725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DC3BC32-F247-2D3B-71FF-F732676091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34374" y="7492713"/>
            <a:ext cx="600515" cy="60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E246ED-027F-DC26-057E-A456D35ACE50}"/>
              </a:ext>
            </a:extLst>
          </p:cNvPr>
          <p:cNvSpPr txBox="1"/>
          <p:nvPr/>
        </p:nvSpPr>
        <p:spPr>
          <a:xfrm>
            <a:off x="26174700" y="131445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08514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CEE46-6B40-F75D-195A-056A9606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C239-EAE4-EF45-2908-E411F8F1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2502047" cy="2663825"/>
          </a:xfrm>
        </p:spPr>
        <p:txBody>
          <a:bodyPr/>
          <a:lstStyle/>
          <a:p>
            <a:r>
              <a:rPr lang="en-US" dirty="0" err="1"/>
              <a:t>Demostración</a:t>
            </a:r>
            <a:r>
              <a:rPr lang="en-US" dirty="0"/>
              <a:t> de </a:t>
            </a:r>
            <a:r>
              <a:rPr lang="en-US" b="1" dirty="0" err="1"/>
              <a:t>Quizi</a:t>
            </a:r>
            <a:r>
              <a:rPr lang="en-US" b="1" dirty="0" err="1">
                <a:solidFill>
                  <a:schemeClr val="accent1"/>
                </a:solidFill>
              </a:rPr>
              <a:t>x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3D7DDFAB-605C-572D-705F-836BE854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617" b="4553"/>
          <a:stretch>
            <a:fillRect/>
          </a:stretch>
        </p:blipFill>
        <p:spPr>
          <a:xfrm>
            <a:off x="6319240" y="3470829"/>
            <a:ext cx="18067935" cy="102451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80201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A189-C412-D0EA-6326-75ED2EFCF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uizix">
            <a:hlinkClick r:id="" action="ppaction://media"/>
            <a:extLst>
              <a:ext uri="{FF2B5EF4-FFF2-40B4-BE49-F238E27FC236}">
                <a16:creationId xmlns:a16="http://schemas.microsoft.com/office/drawing/2014/main" id="{ECC38A75-0412-AF86-B71F-FE15F8987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2064" y="267864"/>
            <a:ext cx="20258565" cy="131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45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D81529-E216-3CFF-AF8A-ABF79E7FC622}"/>
              </a:ext>
            </a:extLst>
          </p:cNvPr>
          <p:cNvSpPr/>
          <p:nvPr/>
        </p:nvSpPr>
        <p:spPr bwMode="auto">
          <a:xfrm>
            <a:off x="0" y="0"/>
            <a:ext cx="6109850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FDD25-FFB6-DEC7-8A54-4CB455F8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cs typeface="Arial"/>
                <a:sym typeface="Arial"/>
              </a:rPr>
              <a:t>Resultados</a:t>
            </a:r>
            <a:br>
              <a:rPr lang="en-US" dirty="0">
                <a:solidFill>
                  <a:srgbClr val="000000"/>
                </a:solidFill>
                <a:cs typeface="Arial"/>
                <a:sym typeface="Arial"/>
              </a:rPr>
            </a:br>
            <a:r>
              <a:rPr lang="en-US" dirty="0" err="1">
                <a:solidFill>
                  <a:srgbClr val="000000"/>
                </a:solidFill>
                <a:cs typeface="Arial"/>
                <a:sym typeface="Arial"/>
              </a:rPr>
              <a:t>Obtenidos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10308-E1FD-134C-8F7D-93F4058C3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5922" y="941760"/>
            <a:ext cx="4951413" cy="2859087"/>
          </a:xfrm>
        </p:spPr>
        <p:txBody>
          <a:bodyPr/>
          <a:lstStyle/>
          <a:p>
            <a:r>
              <a:rPr lang="en-US" sz="4000" b="1" dirty="0" err="1"/>
              <a:t>Optimización</a:t>
            </a:r>
            <a:r>
              <a:rPr lang="en-US" sz="4000" dirty="0">
                <a:solidFill>
                  <a:schemeClr val="tx1"/>
                </a:solidFill>
              </a:rPr>
              <a:t> de</a:t>
            </a:r>
          </a:p>
          <a:p>
            <a:r>
              <a:rPr lang="en-US" sz="4000" dirty="0" err="1">
                <a:solidFill>
                  <a:schemeClr val="tx1"/>
                </a:solidFill>
              </a:rPr>
              <a:t>evaluaciones</a:t>
            </a:r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CDCA1-F2FD-5C51-F09F-8107DCCDFB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1921" y="941760"/>
            <a:ext cx="9161781" cy="2859087"/>
          </a:xfrm>
        </p:spPr>
        <p:txBody>
          <a:bodyPr/>
          <a:lstStyle/>
          <a:p>
            <a:r>
              <a:rPr lang="en-US" dirty="0" err="1"/>
              <a:t>Quizix</a:t>
            </a:r>
            <a:r>
              <a:rPr lang="en-US" dirty="0"/>
              <a:t> </a:t>
            </a:r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evaluaciones</a:t>
            </a:r>
            <a:r>
              <a:rPr lang="en-US" dirty="0"/>
              <a:t> de </a:t>
            </a:r>
            <a:r>
              <a:rPr lang="en-US" dirty="0" err="1"/>
              <a:t>calidad</a:t>
            </a:r>
            <a:r>
              <a:rPr lang="en-US" dirty="0"/>
              <a:t> </a:t>
            </a:r>
            <a:r>
              <a:rPr lang="en-US" dirty="0" err="1"/>
              <a:t>transformando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compleja</a:t>
            </a:r>
            <a:r>
              <a:rPr lang="en-US" dirty="0"/>
              <a:t> con IA.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21445-BCEB-F2C4-3F58-50FFBAE4F8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5922" y="5492160"/>
            <a:ext cx="4951413" cy="2857506"/>
          </a:xfrm>
        </p:spPr>
        <p:txBody>
          <a:bodyPr/>
          <a:lstStyle/>
          <a:p>
            <a:r>
              <a:rPr lang="en-US" sz="4000" b="1" dirty="0" err="1"/>
              <a:t>Maximizar</a:t>
            </a:r>
            <a:r>
              <a:rPr lang="en-US" sz="4000" dirty="0"/>
              <a:t> </a:t>
            </a:r>
            <a:r>
              <a:rPr lang="en-US" sz="4000" dirty="0" err="1">
                <a:solidFill>
                  <a:schemeClr val="tx1"/>
                </a:solidFill>
              </a:rPr>
              <a:t>eficiencia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operativa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A694DB-2321-8255-7FF9-ED2D8C6A7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1921" y="5491729"/>
            <a:ext cx="9161781" cy="2857500"/>
          </a:xfrm>
        </p:spPr>
        <p:txBody>
          <a:bodyPr/>
          <a:lstStyle/>
          <a:p>
            <a:r>
              <a:rPr lang="en-US" dirty="0"/>
              <a:t>Reduce </a:t>
            </a:r>
            <a:r>
              <a:rPr lang="en-US" dirty="0" err="1"/>
              <a:t>trabajo</a:t>
            </a:r>
            <a:r>
              <a:rPr lang="en-US" dirty="0"/>
              <a:t> manual </a:t>
            </a:r>
            <a:r>
              <a:rPr lang="en-US" dirty="0" err="1"/>
              <a:t>usando</a:t>
            </a:r>
            <a:r>
              <a:rPr lang="en-US" dirty="0"/>
              <a:t> IA para </a:t>
            </a:r>
            <a:r>
              <a:rPr lang="en-US" dirty="0" err="1"/>
              <a:t>analizar</a:t>
            </a:r>
            <a:r>
              <a:rPr lang="en-US" dirty="0"/>
              <a:t> y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preguntas</a:t>
            </a:r>
            <a:r>
              <a:rPr lang="en-US" dirty="0"/>
              <a:t> </a:t>
            </a:r>
            <a:r>
              <a:rPr lang="en-US" dirty="0" err="1"/>
              <a:t>coherentes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51E0-5CD9-60CD-D13A-D182D39155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5923" y="10035360"/>
            <a:ext cx="4951411" cy="2668530"/>
          </a:xfrm>
        </p:spPr>
        <p:txBody>
          <a:bodyPr/>
          <a:lstStyle/>
          <a:p>
            <a:r>
              <a:rPr lang="en-US" sz="4000" b="1" dirty="0" err="1"/>
              <a:t>Acelerar</a:t>
            </a:r>
            <a:r>
              <a:rPr lang="en-US" sz="4000" dirty="0"/>
              <a:t> </a:t>
            </a:r>
            <a:r>
              <a:rPr lang="en-US" sz="4000" dirty="0" err="1">
                <a:solidFill>
                  <a:schemeClr val="tx1"/>
                </a:solidFill>
              </a:rPr>
              <a:t>tiempos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entrega</a:t>
            </a:r>
            <a:endParaRPr lang="en-US" sz="4000" dirty="0">
              <a:solidFill>
                <a:schemeClr val="tx1"/>
              </a:solidFill>
            </a:endParaRPr>
          </a:p>
          <a:p>
            <a:endParaRPr lang="en-US" sz="4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48B19D-AF86-D7DA-987C-DBDC6910B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81922" y="10036169"/>
            <a:ext cx="9161780" cy="2524766"/>
          </a:xfrm>
        </p:spPr>
        <p:txBody>
          <a:bodyPr/>
          <a:lstStyle/>
          <a:p>
            <a:r>
              <a:rPr lang="en-US" dirty="0" err="1"/>
              <a:t>Automatiza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con IA para </a:t>
            </a:r>
            <a:r>
              <a:rPr lang="en-US" dirty="0" err="1"/>
              <a:t>producir</a:t>
            </a:r>
            <a:r>
              <a:rPr lang="en-US" dirty="0"/>
              <a:t> </a:t>
            </a:r>
            <a:r>
              <a:rPr lang="en-US" dirty="0" err="1"/>
              <a:t>evaluaciones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757131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250E0-BDAE-3EA0-3582-6ED4A6FF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BB83-7C89-6C7C-8D0D-CE611C04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Retrospectiva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E057BE-872A-4894-594D-7029EACCA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315" b="8479"/>
          <a:stretch>
            <a:fillRect/>
          </a:stretch>
        </p:blipFill>
        <p:spPr>
          <a:xfrm>
            <a:off x="6285270" y="3428084"/>
            <a:ext cx="18101906" cy="102879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465384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blue logo&#10;&#10;AI-generated content may be incorrect.">
            <a:extLst>
              <a:ext uri="{FF2B5EF4-FFF2-40B4-BE49-F238E27FC236}">
                <a16:creationId xmlns:a16="http://schemas.microsoft.com/office/drawing/2014/main" id="{37E7B102-0865-DB77-A990-D7F41EC0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887" y="5454650"/>
            <a:ext cx="7137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5E13-A1C4-870D-0BC6-EF956A1B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4942078" cy="4210050"/>
          </a:xfrm>
        </p:spPr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3E9DC-42EB-0711-A23D-16E628202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6675" y="574675"/>
            <a:ext cx="11044500" cy="1161731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Equipo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Contexto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Objetivos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Cronograma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Alcances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Metodología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Arquitectura</a:t>
            </a:r>
            <a:r>
              <a:rPr lang="en-US" dirty="0"/>
              <a:t> de la </a:t>
            </a:r>
            <a:r>
              <a:rPr lang="en-US" dirty="0" err="1"/>
              <a:t>solución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Modelo de </a:t>
            </a:r>
            <a:r>
              <a:rPr lang="en-US" dirty="0" err="1"/>
              <a:t>datos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Tecnologías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Demostración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obtenidos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Retrospectiva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568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D833B-5098-B8C0-511A-344A02E35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350C4CE-63C6-C3BF-D4D5-FE936845F3A7}"/>
              </a:ext>
            </a:extLst>
          </p:cNvPr>
          <p:cNvSpPr txBox="1"/>
          <p:nvPr/>
        </p:nvSpPr>
        <p:spPr>
          <a:xfrm>
            <a:off x="535754" y="527387"/>
            <a:ext cx="21422564" cy="24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014">
              <a:defRPr/>
            </a:pPr>
            <a:r>
              <a:rPr kumimoji="0" lang="en-US" sz="6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El </a:t>
            </a:r>
            <a:r>
              <a:rPr kumimoji="0" lang="en-US" sz="6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equipo</a:t>
            </a:r>
            <a:r>
              <a:rPr kumimoji="0" lang="en-US" sz="6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 </a:t>
            </a:r>
            <a:r>
              <a:rPr kumimoji="0" lang="en-US" sz="6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que</a:t>
            </a:r>
            <a:r>
              <a:rPr kumimoji="0" lang="en-US" sz="6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 da </a:t>
            </a:r>
            <a:r>
              <a:rPr kumimoji="0" lang="en-US" sz="6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vida</a:t>
            </a:r>
            <a:r>
              <a:rPr kumimoji="0" lang="en-US" sz="6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 a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Quizi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x</a:t>
            </a:r>
            <a:endParaRPr kumimoji="0" lang="en-US" sz="6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 Light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76208D5-8F72-BCF5-4A8F-5FDAF21471DB}"/>
              </a:ext>
            </a:extLst>
          </p:cNvPr>
          <p:cNvSpPr txBox="1"/>
          <p:nvPr/>
        </p:nvSpPr>
        <p:spPr>
          <a:xfrm>
            <a:off x="13972538" y="10421733"/>
            <a:ext cx="9527541" cy="2488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014">
              <a:defRPr/>
            </a:pPr>
            <a:r>
              <a:rPr lang="en-US" sz="3200" i="1" dirty="0" err="1"/>
              <a:t>Experto</a:t>
            </a:r>
            <a:r>
              <a:rPr lang="en-US" sz="3200" i="1" dirty="0"/>
              <a:t> </a:t>
            </a:r>
            <a:r>
              <a:rPr lang="en-US" sz="3200" i="1" dirty="0" err="1"/>
              <a:t>en</a:t>
            </a:r>
            <a:r>
              <a:rPr lang="en-US" sz="3200" i="1" dirty="0"/>
              <a:t> </a:t>
            </a:r>
            <a:r>
              <a:rPr lang="en-US" sz="3200" i="1" dirty="0" err="1"/>
              <a:t>diseño</a:t>
            </a:r>
            <a:r>
              <a:rPr lang="en-US" sz="3200" i="1" dirty="0"/>
              <a:t> e </a:t>
            </a:r>
            <a:r>
              <a:rPr lang="en-US" sz="3200" b="1" i="1" dirty="0" err="1"/>
              <a:t>implementación</a:t>
            </a:r>
            <a:r>
              <a:rPr lang="en-US" sz="3200" b="1" i="1" dirty="0"/>
              <a:t> de </a:t>
            </a:r>
            <a:r>
              <a:rPr lang="en-US" sz="3200" b="1" i="1" dirty="0" err="1"/>
              <a:t>soluciones</a:t>
            </a:r>
            <a:r>
              <a:rPr lang="en-US" sz="3200" b="1" i="1" dirty="0"/>
              <a:t> </a:t>
            </a:r>
            <a:r>
              <a:rPr lang="en-US" sz="3200" b="1" i="1" dirty="0" err="1"/>
              <a:t>empresariales</a:t>
            </a:r>
            <a:r>
              <a:rPr lang="en-US" sz="3200" b="1" i="1" dirty="0"/>
              <a:t> </a:t>
            </a:r>
            <a:r>
              <a:rPr lang="en-US" sz="3200" b="1" i="1" dirty="0" err="1"/>
              <a:t>basadas</a:t>
            </a:r>
            <a:r>
              <a:rPr lang="en-US" sz="3200" b="1" i="1" dirty="0"/>
              <a:t> </a:t>
            </a:r>
            <a:r>
              <a:rPr lang="en-US" sz="3200" b="1" i="1" dirty="0" err="1"/>
              <a:t>en</a:t>
            </a:r>
            <a:r>
              <a:rPr lang="en-US" sz="3200" b="1" i="1" dirty="0"/>
              <a:t> </a:t>
            </a:r>
            <a:r>
              <a:rPr lang="en-US" sz="3200" b="1" i="1" dirty="0" err="1"/>
              <a:t>inteligencia</a:t>
            </a:r>
            <a:r>
              <a:rPr lang="en-US" sz="3200" b="1" i="1" dirty="0"/>
              <a:t> artificial</a:t>
            </a:r>
            <a:r>
              <a:rPr lang="en-US" sz="3200" i="1" dirty="0"/>
              <a:t>, </a:t>
            </a:r>
            <a:r>
              <a:rPr lang="en-US" sz="3200" i="1" dirty="0" err="1"/>
              <a:t>automatización</a:t>
            </a:r>
            <a:r>
              <a:rPr lang="en-US" sz="3200" i="1" dirty="0"/>
              <a:t> de </a:t>
            </a:r>
            <a:r>
              <a:rPr lang="en-US" sz="3200" i="1" dirty="0" err="1"/>
              <a:t>procesos</a:t>
            </a:r>
            <a:r>
              <a:rPr lang="en-US" sz="3200" i="1" dirty="0"/>
              <a:t> y </a:t>
            </a:r>
            <a:r>
              <a:rPr lang="en-US" sz="3200" i="1" dirty="0" err="1"/>
              <a:t>servicios</a:t>
            </a:r>
            <a:r>
              <a:rPr lang="en-US" sz="3200" i="1" dirty="0"/>
              <a:t> cloud.</a:t>
            </a:r>
            <a:endParaRPr lang="en-US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9AAC2-166D-3D3D-8890-9AD83DE5E0E9}"/>
              </a:ext>
            </a:extLst>
          </p:cNvPr>
          <p:cNvSpPr txBox="1"/>
          <p:nvPr/>
        </p:nvSpPr>
        <p:spPr>
          <a:xfrm>
            <a:off x="561135" y="13161044"/>
            <a:ext cx="23813339" cy="3693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2B13-550A-E922-14A0-8B8055B63364}"/>
              </a:ext>
            </a:extLst>
          </p:cNvPr>
          <p:cNvCxnSpPr>
            <a:cxnSpLocks/>
          </p:cNvCxnSpPr>
          <p:nvPr/>
        </p:nvCxnSpPr>
        <p:spPr bwMode="auto">
          <a:xfrm>
            <a:off x="12193587" y="2743200"/>
            <a:ext cx="0" cy="88392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5">
            <a:extLst>
              <a:ext uri="{FF2B5EF4-FFF2-40B4-BE49-F238E27FC236}">
                <a16:creationId xmlns:a16="http://schemas.microsoft.com/office/drawing/2014/main" id="{88758C05-4D74-AFB9-4961-A321DC76384E}"/>
              </a:ext>
            </a:extLst>
          </p:cNvPr>
          <p:cNvSpPr txBox="1"/>
          <p:nvPr/>
        </p:nvSpPr>
        <p:spPr>
          <a:xfrm>
            <a:off x="2240310" y="10470282"/>
            <a:ext cx="8641050" cy="1714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014">
              <a:defRPr/>
            </a:pPr>
            <a:r>
              <a:rPr lang="en-US" sz="3200" i="1" dirty="0" err="1"/>
              <a:t>Experto</a:t>
            </a:r>
            <a:r>
              <a:rPr lang="en-US" sz="3200" i="1" dirty="0"/>
              <a:t> </a:t>
            </a:r>
            <a:r>
              <a:rPr lang="en-US" sz="3200" i="1" dirty="0" err="1"/>
              <a:t>en</a:t>
            </a:r>
            <a:r>
              <a:rPr lang="en-US" sz="3200" i="1" dirty="0"/>
              <a:t> QA y performance, </a:t>
            </a:r>
            <a:r>
              <a:rPr lang="en-US" sz="3200" b="1" i="1" dirty="0" err="1"/>
              <a:t>especializado</a:t>
            </a:r>
            <a:r>
              <a:rPr lang="en-US" sz="3200" b="1" i="1" dirty="0"/>
              <a:t> </a:t>
            </a:r>
            <a:r>
              <a:rPr lang="en-US" sz="3200" b="1" i="1" dirty="0" err="1"/>
              <a:t>en</a:t>
            </a:r>
            <a:r>
              <a:rPr lang="en-US" sz="3200" b="1" i="1" dirty="0"/>
              <a:t> </a:t>
            </a:r>
            <a:r>
              <a:rPr lang="en-US" sz="3200" b="1" i="1" dirty="0" err="1"/>
              <a:t>pruebas</a:t>
            </a:r>
            <a:r>
              <a:rPr lang="en-US" sz="3200" b="1" i="1" dirty="0"/>
              <a:t> de carga y </a:t>
            </a:r>
            <a:r>
              <a:rPr lang="en-US" sz="3200" b="1" i="1" dirty="0" err="1"/>
              <a:t>automatización</a:t>
            </a:r>
            <a:r>
              <a:rPr lang="en-US" sz="3200" i="1" dirty="0"/>
              <a:t>.</a:t>
            </a:r>
            <a:endParaRPr lang="en-US" i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DF122F-7508-957B-F7C0-26BE840D3BD6}"/>
              </a:ext>
            </a:extLst>
          </p:cNvPr>
          <p:cNvSpPr/>
          <p:nvPr/>
        </p:nvSpPr>
        <p:spPr bwMode="auto">
          <a:xfrm>
            <a:off x="13972538" y="4698000"/>
            <a:ext cx="4320000" cy="4320000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91D83AF9-63AC-448D-B255-34BC10BE4643}"/>
              </a:ext>
            </a:extLst>
          </p:cNvPr>
          <p:cNvSpPr txBox="1"/>
          <p:nvPr/>
        </p:nvSpPr>
        <p:spPr>
          <a:xfrm>
            <a:off x="18736308" y="5888652"/>
            <a:ext cx="5465333" cy="127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014">
              <a:defRPr/>
            </a:pPr>
            <a:r>
              <a:rPr lang="en-US" sz="3200" b="1" dirty="0"/>
              <a:t>Miguel Henríquez Pacheco</a:t>
            </a:r>
          </a:p>
          <a:p>
            <a:pPr defTabSz="1829014">
              <a:defRPr/>
            </a:pPr>
            <a:r>
              <a:rPr lang="en-US" sz="3200" dirty="0" err="1"/>
              <a:t>Ingeniero</a:t>
            </a:r>
            <a:r>
              <a:rPr lang="en-US" sz="3200" dirty="0"/>
              <a:t> </a:t>
            </a:r>
            <a:r>
              <a:rPr lang="en-US" sz="3200" dirty="0" err="1"/>
              <a:t>Informático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FDADDA-10D8-1CF5-5BE5-14F27F4040BF}"/>
              </a:ext>
            </a:extLst>
          </p:cNvPr>
          <p:cNvSpPr/>
          <p:nvPr/>
        </p:nvSpPr>
        <p:spPr bwMode="auto">
          <a:xfrm>
            <a:off x="1732299" y="4698000"/>
            <a:ext cx="4320000" cy="43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B0623CE8-52DD-5967-86A2-F3C4CD09CB96}"/>
              </a:ext>
            </a:extLst>
          </p:cNvPr>
          <p:cNvSpPr txBox="1"/>
          <p:nvPr/>
        </p:nvSpPr>
        <p:spPr>
          <a:xfrm>
            <a:off x="6496069" y="5888652"/>
            <a:ext cx="5465333" cy="127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014">
              <a:defRPr/>
            </a:pPr>
            <a:r>
              <a:rPr lang="en-US" sz="3200" b="1" dirty="0"/>
              <a:t>Juan Pablo Medina</a:t>
            </a:r>
          </a:p>
          <a:p>
            <a:pPr defTabSz="1829014">
              <a:defRPr/>
            </a:pPr>
            <a:r>
              <a:rPr lang="en-US" sz="3200" dirty="0" err="1"/>
              <a:t>Ingeniero</a:t>
            </a:r>
            <a:r>
              <a:rPr lang="en-US" sz="3200" dirty="0"/>
              <a:t> </a:t>
            </a:r>
            <a:r>
              <a:rPr lang="en-US" sz="3200" dirty="0" err="1"/>
              <a:t>Informático</a:t>
            </a:r>
            <a:endParaRPr lang="en-US" dirty="0"/>
          </a:p>
        </p:txBody>
      </p:sp>
      <p:sp>
        <p:nvSpPr>
          <p:cNvPr id="30" name="Block Arc 29">
            <a:extLst>
              <a:ext uri="{FF2B5EF4-FFF2-40B4-BE49-F238E27FC236}">
                <a16:creationId xmlns:a16="http://schemas.microsoft.com/office/drawing/2014/main" id="{84FF7E5C-7465-4B7E-5ABC-9F2D4E60451A}"/>
              </a:ext>
            </a:extLst>
          </p:cNvPr>
          <p:cNvSpPr/>
          <p:nvPr/>
        </p:nvSpPr>
        <p:spPr bwMode="auto">
          <a:xfrm rot="7335295">
            <a:off x="1732299" y="4698000"/>
            <a:ext cx="4320000" cy="4320000"/>
          </a:xfrm>
          <a:prstGeom prst="blockArc">
            <a:avLst>
              <a:gd name="adj1" fmla="val 10800000"/>
              <a:gd name="adj2" fmla="val 19311045"/>
              <a:gd name="adj3" fmla="val 2730"/>
            </a:avLst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2" name="Block Arc 31">
            <a:extLst>
              <a:ext uri="{FF2B5EF4-FFF2-40B4-BE49-F238E27FC236}">
                <a16:creationId xmlns:a16="http://schemas.microsoft.com/office/drawing/2014/main" id="{029EDAEA-3DAF-C543-DD0D-089728DF2BF1}"/>
              </a:ext>
            </a:extLst>
          </p:cNvPr>
          <p:cNvSpPr/>
          <p:nvPr/>
        </p:nvSpPr>
        <p:spPr bwMode="auto">
          <a:xfrm rot="7335295">
            <a:off x="13972538" y="4698000"/>
            <a:ext cx="4320000" cy="4320000"/>
          </a:xfrm>
          <a:prstGeom prst="blockArc">
            <a:avLst>
              <a:gd name="adj1" fmla="val 10800000"/>
              <a:gd name="adj2" fmla="val 19311045"/>
              <a:gd name="adj3" fmla="val 2730"/>
            </a:avLst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685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ACC-6B53-C183-EFF5-6732924BA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B2A0F1-8186-5E4F-951B-2C0CC9CDD0C8}"/>
              </a:ext>
            </a:extLst>
          </p:cNvPr>
          <p:cNvSpPr/>
          <p:nvPr/>
        </p:nvSpPr>
        <p:spPr bwMode="auto">
          <a:xfrm>
            <a:off x="-38587" y="0"/>
            <a:ext cx="6109850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E4CE7-3477-5489-899F-F684D693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5081850" cy="3995928"/>
          </a:xfrm>
        </p:spPr>
        <p:txBody>
          <a:bodyPr/>
          <a:lstStyle/>
          <a:p>
            <a:r>
              <a:rPr lang="en-US" sz="4200" dirty="0" err="1"/>
              <a:t>Situación</a:t>
            </a:r>
            <a:r>
              <a:rPr lang="en-US" sz="4200" dirty="0"/>
              <a:t> actual</a:t>
            </a:r>
            <a:br>
              <a:rPr lang="en-US" sz="4200" dirty="0"/>
            </a:br>
            <a:r>
              <a:rPr lang="en-US" sz="3200" dirty="0"/>
              <a:t>sin </a:t>
            </a:r>
            <a:r>
              <a:rPr lang="en-US" sz="3200" b="1" dirty="0" err="1">
                <a:solidFill>
                  <a:schemeClr val="tx1"/>
                </a:solidFill>
              </a:rPr>
              <a:t>Quizi</a:t>
            </a:r>
            <a:r>
              <a:rPr lang="en-US" sz="3200" b="1" dirty="0" err="1">
                <a:solidFill>
                  <a:schemeClr val="accent1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solución</a:t>
            </a:r>
            <a:endParaRPr lang="en-US" sz="42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E0583-FCDD-8E79-2F12-2BCFE7915A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97248" y="4771505"/>
            <a:ext cx="4956048" cy="128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Alta </a:t>
            </a:r>
            <a:r>
              <a:rPr lang="en-US" dirty="0" err="1"/>
              <a:t>demanda</a:t>
            </a:r>
            <a:r>
              <a:rPr lang="en-US" dirty="0"/>
              <a:t> de </a:t>
            </a:r>
            <a:r>
              <a:rPr lang="en-US" dirty="0" err="1"/>
              <a:t>evaluaciones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6AC0A-5723-F259-7E55-FB3A7DB19A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94333" y="4771505"/>
            <a:ext cx="4956048" cy="128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Procesos</a:t>
            </a:r>
            <a:r>
              <a:rPr lang="en-US" dirty="0"/>
              <a:t> lentos y </a:t>
            </a:r>
            <a:r>
              <a:rPr lang="en-US" dirty="0" err="1"/>
              <a:t>costosos</a:t>
            </a:r>
            <a:endParaRPr lang="en-US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903149-D1DA-B107-F6A8-1C70048BE5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90332" y="4771505"/>
            <a:ext cx="4946904" cy="128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Falta de </a:t>
            </a:r>
            <a:r>
              <a:rPr lang="en-US" dirty="0" err="1"/>
              <a:t>soluciones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endParaRPr lang="en-US" dirty="0">
              <a:latin typeface="+mn-lt"/>
            </a:endParaRP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0C61DDDE-F721-DA9D-B220-1759B82C05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153BF100-6505-9930-7D8E-E73EF392CA28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0DC33E65-7702-D1BA-B67E-0FD153C8C743}"/>
              </a:ext>
            </a:extLst>
          </p:cNvPr>
          <p:cNvSpPr/>
          <p:nvPr/>
        </p:nvSpPr>
        <p:spPr>
          <a:xfrm>
            <a:off x="12041187" y="6705600"/>
            <a:ext cx="1188720" cy="1188720"/>
          </a:xfrm>
          <a:custGeom>
            <a:avLst/>
            <a:gdLst>
              <a:gd name="connsiteX0" fmla="*/ 0 w 1188720"/>
              <a:gd name="connsiteY0" fmla="*/ 0 h 1188720"/>
              <a:gd name="connsiteX1" fmla="*/ 1188720 w 1188720"/>
              <a:gd name="connsiteY1" fmla="*/ 0 h 1188720"/>
              <a:gd name="connsiteX2" fmla="*/ 1188720 w 1188720"/>
              <a:gd name="connsiteY2" fmla="*/ 1188720 h 1188720"/>
              <a:gd name="connsiteX3" fmla="*/ 0 w 1188720"/>
              <a:gd name="connsiteY3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720" h="1188720">
                <a:moveTo>
                  <a:pt x="0" y="0"/>
                </a:moveTo>
                <a:lnTo>
                  <a:pt x="1188720" y="0"/>
                </a:lnTo>
                <a:lnTo>
                  <a:pt x="1188720" y="1188720"/>
                </a:lnTo>
                <a:lnTo>
                  <a:pt x="0" y="1188720"/>
                </a:lnTo>
                <a:close/>
              </a:path>
            </a:pathLst>
          </a:custGeom>
          <a:noFill/>
          <a:ln w="369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669D744-5A0F-ED72-59D9-141868821137}"/>
              </a:ext>
            </a:extLst>
          </p:cNvPr>
          <p:cNvSpPr/>
          <p:nvPr/>
        </p:nvSpPr>
        <p:spPr>
          <a:xfrm>
            <a:off x="12041187" y="6705600"/>
            <a:ext cx="1188720" cy="1188720"/>
          </a:xfrm>
          <a:custGeom>
            <a:avLst/>
            <a:gdLst>
              <a:gd name="connsiteX0" fmla="*/ 0 w 1188720"/>
              <a:gd name="connsiteY0" fmla="*/ 0 h 1188720"/>
              <a:gd name="connsiteX1" fmla="*/ 1188720 w 1188720"/>
              <a:gd name="connsiteY1" fmla="*/ 0 h 1188720"/>
              <a:gd name="connsiteX2" fmla="*/ 1188720 w 1188720"/>
              <a:gd name="connsiteY2" fmla="*/ 1188720 h 1188720"/>
              <a:gd name="connsiteX3" fmla="*/ 0 w 1188720"/>
              <a:gd name="connsiteY3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720" h="1188720">
                <a:moveTo>
                  <a:pt x="0" y="0"/>
                </a:moveTo>
                <a:lnTo>
                  <a:pt x="1188720" y="0"/>
                </a:lnTo>
                <a:lnTo>
                  <a:pt x="1188720" y="1188720"/>
                </a:lnTo>
                <a:lnTo>
                  <a:pt x="0" y="1188720"/>
                </a:lnTo>
                <a:close/>
              </a:path>
            </a:pathLst>
          </a:custGeom>
          <a:noFill/>
          <a:ln w="369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6F85304-9523-4442-59ED-D9A60F6EE3FD}"/>
              </a:ext>
            </a:extLst>
          </p:cNvPr>
          <p:cNvSpPr>
            <a:spLocks noChangeAspect="1"/>
          </p:cNvSpPr>
          <p:nvPr/>
        </p:nvSpPr>
        <p:spPr>
          <a:xfrm>
            <a:off x="6706474" y="2576945"/>
            <a:ext cx="1280160" cy="1280160"/>
          </a:xfrm>
          <a:custGeom>
            <a:avLst/>
            <a:gdLst>
              <a:gd name="connsiteX0" fmla="*/ 954291 w 965606"/>
              <a:gd name="connsiteY0" fmla="*/ 0 h 965606"/>
              <a:gd name="connsiteX1" fmla="*/ 11316 w 965606"/>
              <a:gd name="connsiteY1" fmla="*/ 0 h 965606"/>
              <a:gd name="connsiteX2" fmla="*/ 0 w 965606"/>
              <a:gd name="connsiteY2" fmla="*/ 11316 h 965606"/>
              <a:gd name="connsiteX3" fmla="*/ 0 w 965606"/>
              <a:gd name="connsiteY3" fmla="*/ 954291 h 965606"/>
              <a:gd name="connsiteX4" fmla="*/ 11316 w 965606"/>
              <a:gd name="connsiteY4" fmla="*/ 965606 h 965606"/>
              <a:gd name="connsiteX5" fmla="*/ 954291 w 965606"/>
              <a:gd name="connsiteY5" fmla="*/ 965606 h 965606"/>
              <a:gd name="connsiteX6" fmla="*/ 965606 w 965606"/>
              <a:gd name="connsiteY6" fmla="*/ 954291 h 965606"/>
              <a:gd name="connsiteX7" fmla="*/ 965606 w 965606"/>
              <a:gd name="connsiteY7" fmla="*/ 11316 h 965606"/>
              <a:gd name="connsiteX8" fmla="*/ 954291 w 965606"/>
              <a:gd name="connsiteY8" fmla="*/ 0 h 965606"/>
              <a:gd name="connsiteX9" fmla="*/ 942975 w 965606"/>
              <a:gd name="connsiteY9" fmla="*/ 942975 h 965606"/>
              <a:gd name="connsiteX10" fmla="*/ 196485 w 965606"/>
              <a:gd name="connsiteY10" fmla="*/ 942975 h 965606"/>
              <a:gd name="connsiteX11" fmla="*/ 775911 w 965606"/>
              <a:gd name="connsiteY11" fmla="*/ 226125 h 965606"/>
              <a:gd name="connsiteX12" fmla="*/ 820577 w 965606"/>
              <a:gd name="connsiteY12" fmla="*/ 270791 h 965606"/>
              <a:gd name="connsiteX13" fmla="*/ 836607 w 965606"/>
              <a:gd name="connsiteY13" fmla="*/ 254792 h 965606"/>
              <a:gd name="connsiteX14" fmla="*/ 765696 w 965606"/>
              <a:gd name="connsiteY14" fmla="*/ 183912 h 965606"/>
              <a:gd name="connsiteX15" fmla="*/ 694815 w 965606"/>
              <a:gd name="connsiteY15" fmla="*/ 254792 h 965606"/>
              <a:gd name="connsiteX16" fmla="*/ 710846 w 965606"/>
              <a:gd name="connsiteY16" fmla="*/ 270791 h 965606"/>
              <a:gd name="connsiteX17" fmla="*/ 753657 w 965606"/>
              <a:gd name="connsiteY17" fmla="*/ 227980 h 965606"/>
              <a:gd name="connsiteX18" fmla="*/ 22631 w 965606"/>
              <a:gd name="connsiteY18" fmla="*/ 942912 h 965606"/>
              <a:gd name="connsiteX19" fmla="*/ 22631 w 965606"/>
              <a:gd name="connsiteY19" fmla="*/ 22631 h 965606"/>
              <a:gd name="connsiteX20" fmla="*/ 942975 w 965606"/>
              <a:gd name="connsiteY20" fmla="*/ 22631 h 965606"/>
              <a:gd name="connsiteX21" fmla="*/ 942975 w 965606"/>
              <a:gd name="connsiteY21" fmla="*/ 942975 h 96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5606" h="965606">
                <a:moveTo>
                  <a:pt x="954291" y="0"/>
                </a:moveTo>
                <a:lnTo>
                  <a:pt x="11316" y="0"/>
                </a:lnTo>
                <a:cubicBezTo>
                  <a:pt x="5061" y="0"/>
                  <a:pt x="0" y="5061"/>
                  <a:pt x="0" y="11316"/>
                </a:cubicBezTo>
                <a:lnTo>
                  <a:pt x="0" y="954291"/>
                </a:lnTo>
                <a:cubicBezTo>
                  <a:pt x="0" y="960546"/>
                  <a:pt x="5061" y="965606"/>
                  <a:pt x="11316" y="965606"/>
                </a:cubicBezTo>
                <a:lnTo>
                  <a:pt x="954291" y="965606"/>
                </a:lnTo>
                <a:cubicBezTo>
                  <a:pt x="960546" y="965606"/>
                  <a:pt x="965606" y="960546"/>
                  <a:pt x="965606" y="954291"/>
                </a:cubicBezTo>
                <a:lnTo>
                  <a:pt x="965606" y="11316"/>
                </a:lnTo>
                <a:cubicBezTo>
                  <a:pt x="965606" y="5061"/>
                  <a:pt x="960546" y="0"/>
                  <a:pt x="954291" y="0"/>
                </a:cubicBezTo>
                <a:close/>
                <a:moveTo>
                  <a:pt x="942975" y="942975"/>
                </a:moveTo>
                <a:lnTo>
                  <a:pt x="196485" y="942975"/>
                </a:lnTo>
                <a:cubicBezTo>
                  <a:pt x="521308" y="862005"/>
                  <a:pt x="764093" y="572857"/>
                  <a:pt x="775911" y="226125"/>
                </a:cubicBezTo>
                <a:lnTo>
                  <a:pt x="820577" y="270791"/>
                </a:lnTo>
                <a:lnTo>
                  <a:pt x="836607" y="254792"/>
                </a:lnTo>
                <a:lnTo>
                  <a:pt x="765696" y="183912"/>
                </a:lnTo>
                <a:lnTo>
                  <a:pt x="694815" y="254792"/>
                </a:lnTo>
                <a:lnTo>
                  <a:pt x="710846" y="270791"/>
                </a:lnTo>
                <a:lnTo>
                  <a:pt x="753657" y="227980"/>
                </a:lnTo>
                <a:cubicBezTo>
                  <a:pt x="738978" y="620980"/>
                  <a:pt x="417801" y="936971"/>
                  <a:pt x="22631" y="942912"/>
                </a:cubicBezTo>
                <a:lnTo>
                  <a:pt x="22631" y="22631"/>
                </a:lnTo>
                <a:lnTo>
                  <a:pt x="942975" y="22631"/>
                </a:lnTo>
                <a:cubicBezTo>
                  <a:pt x="942975" y="22631"/>
                  <a:pt x="942975" y="942975"/>
                  <a:pt x="942975" y="942975"/>
                </a:cubicBezTo>
                <a:close/>
              </a:path>
            </a:pathLst>
          </a:custGeom>
          <a:solidFill>
            <a:srgbClr val="0F62FE"/>
          </a:solidFill>
          <a:ln w="31254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2542082-4073-F037-8669-8477166DBA2B}"/>
              </a:ext>
            </a:extLst>
          </p:cNvPr>
          <p:cNvSpPr>
            <a:spLocks noChangeAspect="1"/>
          </p:cNvSpPr>
          <p:nvPr/>
        </p:nvSpPr>
        <p:spPr>
          <a:xfrm>
            <a:off x="12809099" y="2576945"/>
            <a:ext cx="1280160" cy="1280160"/>
          </a:xfrm>
          <a:custGeom>
            <a:avLst/>
            <a:gdLst>
              <a:gd name="connsiteX0" fmla="*/ 902741 w 902772"/>
              <a:gd name="connsiteY0" fmla="*/ 902741 h 902772"/>
              <a:gd name="connsiteX1" fmla="*/ 639966 w 902772"/>
              <a:gd name="connsiteY1" fmla="*/ 902741 h 902772"/>
              <a:gd name="connsiteX2" fmla="*/ 639966 w 902772"/>
              <a:gd name="connsiteY2" fmla="*/ 880110 h 902772"/>
              <a:gd name="connsiteX3" fmla="*/ 864111 w 902772"/>
              <a:gd name="connsiteY3" fmla="*/ 880110 h 902772"/>
              <a:gd name="connsiteX4" fmla="*/ 472525 w 902772"/>
              <a:gd name="connsiteY4" fmla="*/ 488524 h 902772"/>
              <a:gd name="connsiteX5" fmla="*/ 430217 w 902772"/>
              <a:gd name="connsiteY5" fmla="*/ 488524 h 902772"/>
              <a:gd name="connsiteX6" fmla="*/ 38631 w 902772"/>
              <a:gd name="connsiteY6" fmla="*/ 880110 h 902772"/>
              <a:gd name="connsiteX7" fmla="*/ 262776 w 902772"/>
              <a:gd name="connsiteY7" fmla="*/ 880110 h 902772"/>
              <a:gd name="connsiteX8" fmla="*/ 262776 w 902772"/>
              <a:gd name="connsiteY8" fmla="*/ 902773 h 902772"/>
              <a:gd name="connsiteX9" fmla="*/ 0 w 902772"/>
              <a:gd name="connsiteY9" fmla="*/ 902773 h 902772"/>
              <a:gd name="connsiteX10" fmla="*/ 0 w 902772"/>
              <a:gd name="connsiteY10" fmla="*/ 639966 h 902772"/>
              <a:gd name="connsiteX11" fmla="*/ 22631 w 902772"/>
              <a:gd name="connsiteY11" fmla="*/ 639966 h 902772"/>
              <a:gd name="connsiteX12" fmla="*/ 22631 w 902772"/>
              <a:gd name="connsiteY12" fmla="*/ 864111 h 902772"/>
              <a:gd name="connsiteX13" fmla="*/ 414217 w 902772"/>
              <a:gd name="connsiteY13" fmla="*/ 472525 h 902772"/>
              <a:gd name="connsiteX14" fmla="*/ 408623 w 902772"/>
              <a:gd name="connsiteY14" fmla="*/ 451371 h 902772"/>
              <a:gd name="connsiteX15" fmla="*/ 414217 w 902772"/>
              <a:gd name="connsiteY15" fmla="*/ 430217 h 902772"/>
              <a:gd name="connsiteX16" fmla="*/ 22631 w 902772"/>
              <a:gd name="connsiteY16" fmla="*/ 38631 h 902772"/>
              <a:gd name="connsiteX17" fmla="*/ 22631 w 902772"/>
              <a:gd name="connsiteY17" fmla="*/ 262776 h 902772"/>
              <a:gd name="connsiteX18" fmla="*/ 0 w 902772"/>
              <a:gd name="connsiteY18" fmla="*/ 262776 h 902772"/>
              <a:gd name="connsiteX19" fmla="*/ 0 w 902772"/>
              <a:gd name="connsiteY19" fmla="*/ 0 h 902772"/>
              <a:gd name="connsiteX20" fmla="*/ 262776 w 902772"/>
              <a:gd name="connsiteY20" fmla="*/ 0 h 902772"/>
              <a:gd name="connsiteX21" fmla="*/ 262776 w 902772"/>
              <a:gd name="connsiteY21" fmla="*/ 22631 h 902772"/>
              <a:gd name="connsiteX22" fmla="*/ 38631 w 902772"/>
              <a:gd name="connsiteY22" fmla="*/ 22631 h 902772"/>
              <a:gd name="connsiteX23" fmla="*/ 430217 w 902772"/>
              <a:gd name="connsiteY23" fmla="*/ 414217 h 902772"/>
              <a:gd name="connsiteX24" fmla="*/ 472525 w 902772"/>
              <a:gd name="connsiteY24" fmla="*/ 414217 h 902772"/>
              <a:gd name="connsiteX25" fmla="*/ 864111 w 902772"/>
              <a:gd name="connsiteY25" fmla="*/ 22631 h 902772"/>
              <a:gd name="connsiteX26" fmla="*/ 639966 w 902772"/>
              <a:gd name="connsiteY26" fmla="*/ 22631 h 902772"/>
              <a:gd name="connsiteX27" fmla="*/ 639966 w 902772"/>
              <a:gd name="connsiteY27" fmla="*/ 0 h 902772"/>
              <a:gd name="connsiteX28" fmla="*/ 902741 w 902772"/>
              <a:gd name="connsiteY28" fmla="*/ 0 h 902772"/>
              <a:gd name="connsiteX29" fmla="*/ 902741 w 902772"/>
              <a:gd name="connsiteY29" fmla="*/ 262776 h 902772"/>
              <a:gd name="connsiteX30" fmla="*/ 880110 w 902772"/>
              <a:gd name="connsiteY30" fmla="*/ 262776 h 902772"/>
              <a:gd name="connsiteX31" fmla="*/ 880110 w 902772"/>
              <a:gd name="connsiteY31" fmla="*/ 38631 h 902772"/>
              <a:gd name="connsiteX32" fmla="*/ 488524 w 902772"/>
              <a:gd name="connsiteY32" fmla="*/ 430217 h 902772"/>
              <a:gd name="connsiteX33" fmla="*/ 494150 w 902772"/>
              <a:gd name="connsiteY33" fmla="*/ 451371 h 902772"/>
              <a:gd name="connsiteX34" fmla="*/ 488524 w 902772"/>
              <a:gd name="connsiteY34" fmla="*/ 472525 h 902772"/>
              <a:gd name="connsiteX35" fmla="*/ 880110 w 902772"/>
              <a:gd name="connsiteY35" fmla="*/ 864111 h 902772"/>
              <a:gd name="connsiteX36" fmla="*/ 880110 w 902772"/>
              <a:gd name="connsiteY36" fmla="*/ 639966 h 902772"/>
              <a:gd name="connsiteX37" fmla="*/ 902773 w 902772"/>
              <a:gd name="connsiteY37" fmla="*/ 639966 h 902772"/>
              <a:gd name="connsiteX38" fmla="*/ 902741 w 902772"/>
              <a:gd name="connsiteY38" fmla="*/ 902741 h 902772"/>
              <a:gd name="connsiteX39" fmla="*/ 902741 w 902772"/>
              <a:gd name="connsiteY39" fmla="*/ 902741 h 902772"/>
              <a:gd name="connsiteX40" fmla="*/ 451371 w 902772"/>
              <a:gd name="connsiteY40" fmla="*/ 431254 h 902772"/>
              <a:gd name="connsiteX41" fmla="*/ 431254 w 902772"/>
              <a:gd name="connsiteY41" fmla="*/ 451371 h 902772"/>
              <a:gd name="connsiteX42" fmla="*/ 451371 w 902772"/>
              <a:gd name="connsiteY42" fmla="*/ 471487 h 902772"/>
              <a:gd name="connsiteX43" fmla="*/ 471487 w 902772"/>
              <a:gd name="connsiteY43" fmla="*/ 451371 h 902772"/>
              <a:gd name="connsiteX44" fmla="*/ 451371 w 902772"/>
              <a:gd name="connsiteY44" fmla="*/ 431254 h 90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02772" h="902772">
                <a:moveTo>
                  <a:pt x="902741" y="902741"/>
                </a:moveTo>
                <a:lnTo>
                  <a:pt x="639966" y="902741"/>
                </a:lnTo>
                <a:lnTo>
                  <a:pt x="639966" y="880110"/>
                </a:lnTo>
                <a:lnTo>
                  <a:pt x="864111" y="880110"/>
                </a:lnTo>
                <a:lnTo>
                  <a:pt x="472525" y="488524"/>
                </a:lnTo>
                <a:cubicBezTo>
                  <a:pt x="460046" y="495659"/>
                  <a:pt x="442727" y="495659"/>
                  <a:pt x="430217" y="488524"/>
                </a:cubicBezTo>
                <a:lnTo>
                  <a:pt x="38631" y="880110"/>
                </a:lnTo>
                <a:lnTo>
                  <a:pt x="262776" y="880110"/>
                </a:lnTo>
                <a:lnTo>
                  <a:pt x="262776" y="902773"/>
                </a:lnTo>
                <a:lnTo>
                  <a:pt x="0" y="902773"/>
                </a:lnTo>
                <a:lnTo>
                  <a:pt x="0" y="639966"/>
                </a:lnTo>
                <a:lnTo>
                  <a:pt x="22631" y="639966"/>
                </a:lnTo>
                <a:lnTo>
                  <a:pt x="22631" y="864111"/>
                </a:lnTo>
                <a:lnTo>
                  <a:pt x="414217" y="472525"/>
                </a:lnTo>
                <a:cubicBezTo>
                  <a:pt x="410666" y="466270"/>
                  <a:pt x="408623" y="459072"/>
                  <a:pt x="408623" y="451371"/>
                </a:cubicBezTo>
                <a:cubicBezTo>
                  <a:pt x="408623" y="443670"/>
                  <a:pt x="410666" y="436472"/>
                  <a:pt x="414217" y="430217"/>
                </a:cubicBezTo>
                <a:lnTo>
                  <a:pt x="22631" y="38631"/>
                </a:lnTo>
                <a:lnTo>
                  <a:pt x="22631" y="262776"/>
                </a:lnTo>
                <a:lnTo>
                  <a:pt x="0" y="262776"/>
                </a:lnTo>
                <a:lnTo>
                  <a:pt x="0" y="0"/>
                </a:lnTo>
                <a:lnTo>
                  <a:pt x="262776" y="0"/>
                </a:lnTo>
                <a:lnTo>
                  <a:pt x="262776" y="22631"/>
                </a:lnTo>
                <a:lnTo>
                  <a:pt x="38631" y="22631"/>
                </a:lnTo>
                <a:lnTo>
                  <a:pt x="430217" y="414217"/>
                </a:lnTo>
                <a:cubicBezTo>
                  <a:pt x="442695" y="407082"/>
                  <a:pt x="460015" y="407082"/>
                  <a:pt x="472525" y="414217"/>
                </a:cubicBezTo>
                <a:lnTo>
                  <a:pt x="864111" y="22631"/>
                </a:lnTo>
                <a:lnTo>
                  <a:pt x="639966" y="22631"/>
                </a:lnTo>
                <a:lnTo>
                  <a:pt x="639966" y="0"/>
                </a:lnTo>
                <a:lnTo>
                  <a:pt x="902741" y="0"/>
                </a:lnTo>
                <a:lnTo>
                  <a:pt x="902741" y="262776"/>
                </a:lnTo>
                <a:lnTo>
                  <a:pt x="880110" y="262776"/>
                </a:lnTo>
                <a:lnTo>
                  <a:pt x="880110" y="38631"/>
                </a:lnTo>
                <a:lnTo>
                  <a:pt x="488524" y="430217"/>
                </a:lnTo>
                <a:cubicBezTo>
                  <a:pt x="492076" y="436472"/>
                  <a:pt x="494150" y="443670"/>
                  <a:pt x="494150" y="451371"/>
                </a:cubicBezTo>
                <a:cubicBezTo>
                  <a:pt x="494150" y="459072"/>
                  <a:pt x="492107" y="466270"/>
                  <a:pt x="488524" y="472525"/>
                </a:cubicBezTo>
                <a:lnTo>
                  <a:pt x="880110" y="864111"/>
                </a:lnTo>
                <a:lnTo>
                  <a:pt x="880110" y="639966"/>
                </a:lnTo>
                <a:lnTo>
                  <a:pt x="902773" y="639966"/>
                </a:lnTo>
                <a:lnTo>
                  <a:pt x="902741" y="902741"/>
                </a:lnTo>
                <a:lnTo>
                  <a:pt x="902741" y="902741"/>
                </a:lnTo>
                <a:close/>
                <a:moveTo>
                  <a:pt x="451371" y="431254"/>
                </a:moveTo>
                <a:cubicBezTo>
                  <a:pt x="440275" y="431254"/>
                  <a:pt x="431254" y="440275"/>
                  <a:pt x="431254" y="451371"/>
                </a:cubicBezTo>
                <a:cubicBezTo>
                  <a:pt x="431254" y="462466"/>
                  <a:pt x="440275" y="471487"/>
                  <a:pt x="451371" y="471487"/>
                </a:cubicBezTo>
                <a:cubicBezTo>
                  <a:pt x="462466" y="471487"/>
                  <a:pt x="471487" y="462466"/>
                  <a:pt x="471487" y="451371"/>
                </a:cubicBezTo>
                <a:cubicBezTo>
                  <a:pt x="471487" y="440275"/>
                  <a:pt x="462466" y="431254"/>
                  <a:pt x="451371" y="431254"/>
                </a:cubicBezTo>
                <a:close/>
              </a:path>
            </a:pathLst>
          </a:custGeom>
          <a:solidFill>
            <a:srgbClr val="0F62FE"/>
          </a:solidFill>
          <a:ln w="31254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C55E1C-4945-C536-EE16-AF55EB25DC5A}"/>
              </a:ext>
            </a:extLst>
          </p:cNvPr>
          <p:cNvSpPr>
            <a:spLocks noChangeAspect="1"/>
          </p:cNvSpPr>
          <p:nvPr/>
        </p:nvSpPr>
        <p:spPr>
          <a:xfrm>
            <a:off x="18923212" y="2576945"/>
            <a:ext cx="1280118" cy="1280160"/>
          </a:xfrm>
          <a:custGeom>
            <a:avLst/>
            <a:gdLst>
              <a:gd name="connsiteX0" fmla="*/ 482803 w 965574"/>
              <a:gd name="connsiteY0" fmla="*/ 965606 h 965606"/>
              <a:gd name="connsiteX1" fmla="*/ 0 w 965574"/>
              <a:gd name="connsiteY1" fmla="*/ 482803 h 965606"/>
              <a:gd name="connsiteX2" fmla="*/ 482803 w 965574"/>
              <a:gd name="connsiteY2" fmla="*/ 0 h 965606"/>
              <a:gd name="connsiteX3" fmla="*/ 867411 w 965574"/>
              <a:gd name="connsiteY3" fmla="*/ 190921 h 965606"/>
              <a:gd name="connsiteX4" fmla="*/ 881336 w 965574"/>
              <a:gd name="connsiteY4" fmla="*/ 188595 h 965606"/>
              <a:gd name="connsiteX5" fmla="*/ 924084 w 965574"/>
              <a:gd name="connsiteY5" fmla="*/ 231343 h 965606"/>
              <a:gd name="connsiteX6" fmla="*/ 911825 w 965574"/>
              <a:gd name="connsiteY6" fmla="*/ 261267 h 965606"/>
              <a:gd name="connsiteX7" fmla="*/ 965575 w 965574"/>
              <a:gd name="connsiteY7" fmla="*/ 482803 h 965606"/>
              <a:gd name="connsiteX8" fmla="*/ 911825 w 965574"/>
              <a:gd name="connsiteY8" fmla="*/ 704371 h 965606"/>
              <a:gd name="connsiteX9" fmla="*/ 924084 w 965574"/>
              <a:gd name="connsiteY9" fmla="*/ 734263 h 965606"/>
              <a:gd name="connsiteX10" fmla="*/ 881336 w 965574"/>
              <a:gd name="connsiteY10" fmla="*/ 777011 h 965606"/>
              <a:gd name="connsiteX11" fmla="*/ 867411 w 965574"/>
              <a:gd name="connsiteY11" fmla="*/ 774685 h 965606"/>
              <a:gd name="connsiteX12" fmla="*/ 482803 w 965574"/>
              <a:gd name="connsiteY12" fmla="*/ 965606 h 965606"/>
              <a:gd name="connsiteX13" fmla="*/ 105236 w 965574"/>
              <a:gd name="connsiteY13" fmla="*/ 745579 h 965606"/>
              <a:gd name="connsiteX14" fmla="*/ 482803 w 965574"/>
              <a:gd name="connsiteY14" fmla="*/ 942975 h 965606"/>
              <a:gd name="connsiteX15" fmla="*/ 848740 w 965574"/>
              <a:gd name="connsiteY15" fmla="*/ 761861 h 965606"/>
              <a:gd name="connsiteX16" fmla="*/ 840159 w 965574"/>
              <a:gd name="connsiteY16" fmla="*/ 745579 h 965606"/>
              <a:gd name="connsiteX17" fmla="*/ 105236 w 965574"/>
              <a:gd name="connsiteY17" fmla="*/ 745579 h 965606"/>
              <a:gd name="connsiteX18" fmla="*/ 881367 w 965574"/>
              <a:gd name="connsiteY18" fmla="*/ 714146 h 965606"/>
              <a:gd name="connsiteX19" fmla="*/ 861251 w 965574"/>
              <a:gd name="connsiteY19" fmla="*/ 734263 h 965606"/>
              <a:gd name="connsiteX20" fmla="*/ 881367 w 965574"/>
              <a:gd name="connsiteY20" fmla="*/ 754380 h 965606"/>
              <a:gd name="connsiteX21" fmla="*/ 901484 w 965574"/>
              <a:gd name="connsiteY21" fmla="*/ 734263 h 965606"/>
              <a:gd name="connsiteX22" fmla="*/ 881367 w 965574"/>
              <a:gd name="connsiteY22" fmla="*/ 714146 h 965606"/>
              <a:gd name="connsiteX23" fmla="*/ 90400 w 965574"/>
              <a:gd name="connsiteY23" fmla="*/ 722948 h 965606"/>
              <a:gd name="connsiteX24" fmla="*/ 840159 w 965574"/>
              <a:gd name="connsiteY24" fmla="*/ 722948 h 965606"/>
              <a:gd name="connsiteX25" fmla="*/ 881399 w 965574"/>
              <a:gd name="connsiteY25" fmla="*/ 691515 h 965606"/>
              <a:gd name="connsiteX26" fmla="*/ 892369 w 965574"/>
              <a:gd name="connsiteY26" fmla="*/ 692961 h 965606"/>
              <a:gd name="connsiteX27" fmla="*/ 943006 w 965574"/>
              <a:gd name="connsiteY27" fmla="*/ 482803 h 965606"/>
              <a:gd name="connsiteX28" fmla="*/ 892337 w 965574"/>
              <a:gd name="connsiteY28" fmla="*/ 272677 h 965606"/>
              <a:gd name="connsiteX29" fmla="*/ 881367 w 965574"/>
              <a:gd name="connsiteY29" fmla="*/ 274091 h 965606"/>
              <a:gd name="connsiteX30" fmla="*/ 840128 w 965574"/>
              <a:gd name="connsiteY30" fmla="*/ 242659 h 965606"/>
              <a:gd name="connsiteX31" fmla="*/ 90400 w 965574"/>
              <a:gd name="connsiteY31" fmla="*/ 242659 h 965606"/>
              <a:gd name="connsiteX32" fmla="*/ 43471 w 965574"/>
              <a:gd name="connsiteY32" fmla="*/ 345758 h 965606"/>
              <a:gd name="connsiteX33" fmla="*/ 567325 w 965574"/>
              <a:gd name="connsiteY33" fmla="*/ 345758 h 965606"/>
              <a:gd name="connsiteX34" fmla="*/ 608565 w 965574"/>
              <a:gd name="connsiteY34" fmla="*/ 314325 h 965606"/>
              <a:gd name="connsiteX35" fmla="*/ 651313 w 965574"/>
              <a:gd name="connsiteY35" fmla="*/ 357073 h 965606"/>
              <a:gd name="connsiteX36" fmla="*/ 608565 w 965574"/>
              <a:gd name="connsiteY36" fmla="*/ 399821 h 965606"/>
              <a:gd name="connsiteX37" fmla="*/ 567325 w 965574"/>
              <a:gd name="connsiteY37" fmla="*/ 368389 h 965606"/>
              <a:gd name="connsiteX38" fmla="*/ 37027 w 965574"/>
              <a:gd name="connsiteY38" fmla="*/ 368389 h 965606"/>
              <a:gd name="connsiteX39" fmla="*/ 22757 w 965574"/>
              <a:gd name="connsiteY39" fmla="*/ 471488 h 965606"/>
              <a:gd name="connsiteX40" fmla="*/ 818754 w 965574"/>
              <a:gd name="connsiteY40" fmla="*/ 471488 h 965606"/>
              <a:gd name="connsiteX41" fmla="*/ 859993 w 965574"/>
              <a:gd name="connsiteY41" fmla="*/ 440055 h 965606"/>
              <a:gd name="connsiteX42" fmla="*/ 902741 w 965574"/>
              <a:gd name="connsiteY42" fmla="*/ 482803 h 965606"/>
              <a:gd name="connsiteX43" fmla="*/ 859993 w 965574"/>
              <a:gd name="connsiteY43" fmla="*/ 525551 h 965606"/>
              <a:gd name="connsiteX44" fmla="*/ 818754 w 965574"/>
              <a:gd name="connsiteY44" fmla="*/ 494119 h 965606"/>
              <a:gd name="connsiteX45" fmla="*/ 22757 w 965574"/>
              <a:gd name="connsiteY45" fmla="*/ 494119 h 965606"/>
              <a:gd name="connsiteX46" fmla="*/ 37027 w 965574"/>
              <a:gd name="connsiteY46" fmla="*/ 597218 h 965606"/>
              <a:gd name="connsiteX47" fmla="*/ 284433 w 965574"/>
              <a:gd name="connsiteY47" fmla="*/ 597218 h 965606"/>
              <a:gd name="connsiteX48" fmla="*/ 325672 w 965574"/>
              <a:gd name="connsiteY48" fmla="*/ 565785 h 965606"/>
              <a:gd name="connsiteX49" fmla="*/ 368420 w 965574"/>
              <a:gd name="connsiteY49" fmla="*/ 608533 h 965606"/>
              <a:gd name="connsiteX50" fmla="*/ 325672 w 965574"/>
              <a:gd name="connsiteY50" fmla="*/ 651281 h 965606"/>
              <a:gd name="connsiteX51" fmla="*/ 284433 w 965574"/>
              <a:gd name="connsiteY51" fmla="*/ 619849 h 965606"/>
              <a:gd name="connsiteX52" fmla="*/ 43471 w 965574"/>
              <a:gd name="connsiteY52" fmla="*/ 619849 h 965606"/>
              <a:gd name="connsiteX53" fmla="*/ 90400 w 965574"/>
              <a:gd name="connsiteY53" fmla="*/ 722948 h 965606"/>
              <a:gd name="connsiteX54" fmla="*/ 325641 w 965574"/>
              <a:gd name="connsiteY54" fmla="*/ 588416 h 965606"/>
              <a:gd name="connsiteX55" fmla="*/ 305524 w 965574"/>
              <a:gd name="connsiteY55" fmla="*/ 608533 h 965606"/>
              <a:gd name="connsiteX56" fmla="*/ 325641 w 965574"/>
              <a:gd name="connsiteY56" fmla="*/ 628650 h 965606"/>
              <a:gd name="connsiteX57" fmla="*/ 345758 w 965574"/>
              <a:gd name="connsiteY57" fmla="*/ 608533 h 965606"/>
              <a:gd name="connsiteX58" fmla="*/ 325641 w 965574"/>
              <a:gd name="connsiteY58" fmla="*/ 588416 h 965606"/>
              <a:gd name="connsiteX59" fmla="*/ 859993 w 965574"/>
              <a:gd name="connsiteY59" fmla="*/ 462686 h 965606"/>
              <a:gd name="connsiteX60" fmla="*/ 839876 w 965574"/>
              <a:gd name="connsiteY60" fmla="*/ 482803 h 965606"/>
              <a:gd name="connsiteX61" fmla="*/ 859993 w 965574"/>
              <a:gd name="connsiteY61" fmla="*/ 502920 h 965606"/>
              <a:gd name="connsiteX62" fmla="*/ 880110 w 965574"/>
              <a:gd name="connsiteY62" fmla="*/ 482803 h 965606"/>
              <a:gd name="connsiteX63" fmla="*/ 859993 w 965574"/>
              <a:gd name="connsiteY63" fmla="*/ 462686 h 965606"/>
              <a:gd name="connsiteX64" fmla="*/ 608533 w 965574"/>
              <a:gd name="connsiteY64" fmla="*/ 336956 h 965606"/>
              <a:gd name="connsiteX65" fmla="*/ 588416 w 965574"/>
              <a:gd name="connsiteY65" fmla="*/ 357073 h 965606"/>
              <a:gd name="connsiteX66" fmla="*/ 608533 w 965574"/>
              <a:gd name="connsiteY66" fmla="*/ 377190 h 965606"/>
              <a:gd name="connsiteX67" fmla="*/ 628650 w 965574"/>
              <a:gd name="connsiteY67" fmla="*/ 357073 h 965606"/>
              <a:gd name="connsiteX68" fmla="*/ 608533 w 965574"/>
              <a:gd name="connsiteY68" fmla="*/ 336956 h 965606"/>
              <a:gd name="connsiteX69" fmla="*/ 881367 w 965574"/>
              <a:gd name="connsiteY69" fmla="*/ 211226 h 965606"/>
              <a:gd name="connsiteX70" fmla="*/ 861251 w 965574"/>
              <a:gd name="connsiteY70" fmla="*/ 231343 h 965606"/>
              <a:gd name="connsiteX71" fmla="*/ 881367 w 965574"/>
              <a:gd name="connsiteY71" fmla="*/ 251460 h 965606"/>
              <a:gd name="connsiteX72" fmla="*/ 901484 w 965574"/>
              <a:gd name="connsiteY72" fmla="*/ 231343 h 965606"/>
              <a:gd name="connsiteX73" fmla="*/ 881367 w 965574"/>
              <a:gd name="connsiteY73" fmla="*/ 211226 h 965606"/>
              <a:gd name="connsiteX74" fmla="*/ 105236 w 965574"/>
              <a:gd name="connsiteY74" fmla="*/ 220028 h 965606"/>
              <a:gd name="connsiteX75" fmla="*/ 840128 w 965574"/>
              <a:gd name="connsiteY75" fmla="*/ 220028 h 965606"/>
              <a:gd name="connsiteX76" fmla="*/ 848709 w 965574"/>
              <a:gd name="connsiteY76" fmla="*/ 203745 h 965606"/>
              <a:gd name="connsiteX77" fmla="*/ 482803 w 965574"/>
              <a:gd name="connsiteY77" fmla="*/ 22631 h 965606"/>
              <a:gd name="connsiteX78" fmla="*/ 105236 w 965574"/>
              <a:gd name="connsiteY78" fmla="*/ 220028 h 96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965574" h="965606">
                <a:moveTo>
                  <a:pt x="482803" y="965606"/>
                </a:moveTo>
                <a:cubicBezTo>
                  <a:pt x="216570" y="965606"/>
                  <a:pt x="0" y="749036"/>
                  <a:pt x="0" y="482803"/>
                </a:cubicBezTo>
                <a:cubicBezTo>
                  <a:pt x="0" y="216570"/>
                  <a:pt x="216570" y="0"/>
                  <a:pt x="482803" y="0"/>
                </a:cubicBezTo>
                <a:cubicBezTo>
                  <a:pt x="633333" y="0"/>
                  <a:pt x="776383" y="71195"/>
                  <a:pt x="867411" y="190921"/>
                </a:cubicBezTo>
                <a:cubicBezTo>
                  <a:pt x="871780" y="189412"/>
                  <a:pt x="876464" y="188595"/>
                  <a:pt x="881336" y="188595"/>
                </a:cubicBezTo>
                <a:cubicBezTo>
                  <a:pt x="904910" y="188595"/>
                  <a:pt x="924084" y="207769"/>
                  <a:pt x="924084" y="231343"/>
                </a:cubicBezTo>
                <a:cubicBezTo>
                  <a:pt x="924084" y="242973"/>
                  <a:pt x="919432" y="253535"/>
                  <a:pt x="911825" y="261267"/>
                </a:cubicBezTo>
                <a:cubicBezTo>
                  <a:pt x="946998" y="329350"/>
                  <a:pt x="965575" y="405731"/>
                  <a:pt x="965575" y="482803"/>
                </a:cubicBezTo>
                <a:cubicBezTo>
                  <a:pt x="965575" y="559907"/>
                  <a:pt x="946998" y="636320"/>
                  <a:pt x="911825" y="704371"/>
                </a:cubicBezTo>
                <a:cubicBezTo>
                  <a:pt x="919401" y="712072"/>
                  <a:pt x="924084" y="722633"/>
                  <a:pt x="924084" y="734263"/>
                </a:cubicBezTo>
                <a:cubicBezTo>
                  <a:pt x="924084" y="757838"/>
                  <a:pt x="904910" y="777011"/>
                  <a:pt x="881336" y="777011"/>
                </a:cubicBezTo>
                <a:cubicBezTo>
                  <a:pt x="876464" y="777011"/>
                  <a:pt x="871749" y="776194"/>
                  <a:pt x="867411" y="774685"/>
                </a:cubicBezTo>
                <a:cubicBezTo>
                  <a:pt x="776383" y="894412"/>
                  <a:pt x="633333" y="965606"/>
                  <a:pt x="482803" y="965606"/>
                </a:cubicBezTo>
                <a:close/>
                <a:moveTo>
                  <a:pt x="105236" y="745579"/>
                </a:moveTo>
                <a:cubicBezTo>
                  <a:pt x="188469" y="864802"/>
                  <a:pt x="326678" y="942975"/>
                  <a:pt x="482803" y="942975"/>
                </a:cubicBezTo>
                <a:cubicBezTo>
                  <a:pt x="625915" y="942975"/>
                  <a:pt x="761924" y="875489"/>
                  <a:pt x="848740" y="761861"/>
                </a:cubicBezTo>
                <a:cubicBezTo>
                  <a:pt x="844780" y="757209"/>
                  <a:pt x="841794" y="751645"/>
                  <a:pt x="840159" y="745579"/>
                </a:cubicBezTo>
                <a:cubicBezTo>
                  <a:pt x="840159" y="745579"/>
                  <a:pt x="105236" y="745579"/>
                  <a:pt x="105236" y="745579"/>
                </a:cubicBezTo>
                <a:close/>
                <a:moveTo>
                  <a:pt x="881367" y="714146"/>
                </a:moveTo>
                <a:cubicBezTo>
                  <a:pt x="870272" y="714146"/>
                  <a:pt x="861251" y="723168"/>
                  <a:pt x="861251" y="734263"/>
                </a:cubicBezTo>
                <a:cubicBezTo>
                  <a:pt x="861251" y="745359"/>
                  <a:pt x="870272" y="754380"/>
                  <a:pt x="881367" y="754380"/>
                </a:cubicBezTo>
                <a:cubicBezTo>
                  <a:pt x="892463" y="754380"/>
                  <a:pt x="901484" y="745359"/>
                  <a:pt x="901484" y="734263"/>
                </a:cubicBezTo>
                <a:cubicBezTo>
                  <a:pt x="901484" y="723168"/>
                  <a:pt x="892432" y="714146"/>
                  <a:pt x="881367" y="714146"/>
                </a:cubicBezTo>
                <a:close/>
                <a:moveTo>
                  <a:pt x="90400" y="722948"/>
                </a:moveTo>
                <a:lnTo>
                  <a:pt x="840159" y="722948"/>
                </a:lnTo>
                <a:cubicBezTo>
                  <a:pt x="845126" y="704874"/>
                  <a:pt x="861753" y="691515"/>
                  <a:pt x="881399" y="691515"/>
                </a:cubicBezTo>
                <a:cubicBezTo>
                  <a:pt x="885171" y="691515"/>
                  <a:pt x="888848" y="692018"/>
                  <a:pt x="892369" y="692961"/>
                </a:cubicBezTo>
                <a:cubicBezTo>
                  <a:pt x="925561" y="628367"/>
                  <a:pt x="943006" y="555947"/>
                  <a:pt x="943006" y="482803"/>
                </a:cubicBezTo>
                <a:cubicBezTo>
                  <a:pt x="943006" y="409691"/>
                  <a:pt x="925499" y="337302"/>
                  <a:pt x="892337" y="272677"/>
                </a:cubicBezTo>
                <a:cubicBezTo>
                  <a:pt x="888817" y="273588"/>
                  <a:pt x="885139" y="274091"/>
                  <a:pt x="881367" y="274091"/>
                </a:cubicBezTo>
                <a:cubicBezTo>
                  <a:pt x="861722" y="274091"/>
                  <a:pt x="845126" y="260764"/>
                  <a:pt x="840128" y="242659"/>
                </a:cubicBezTo>
                <a:lnTo>
                  <a:pt x="90400" y="242659"/>
                </a:lnTo>
                <a:cubicBezTo>
                  <a:pt x="70755" y="274689"/>
                  <a:pt x="54913" y="309233"/>
                  <a:pt x="43471" y="345758"/>
                </a:cubicBezTo>
                <a:lnTo>
                  <a:pt x="567325" y="345758"/>
                </a:lnTo>
                <a:cubicBezTo>
                  <a:pt x="572292" y="327652"/>
                  <a:pt x="588919" y="314325"/>
                  <a:pt x="608565" y="314325"/>
                </a:cubicBezTo>
                <a:cubicBezTo>
                  <a:pt x="632139" y="314325"/>
                  <a:pt x="651313" y="333499"/>
                  <a:pt x="651313" y="357073"/>
                </a:cubicBezTo>
                <a:cubicBezTo>
                  <a:pt x="651313" y="380648"/>
                  <a:pt x="632139" y="399821"/>
                  <a:pt x="608565" y="399821"/>
                </a:cubicBezTo>
                <a:cubicBezTo>
                  <a:pt x="588919" y="399821"/>
                  <a:pt x="572323" y="386494"/>
                  <a:pt x="567325" y="368389"/>
                </a:cubicBezTo>
                <a:lnTo>
                  <a:pt x="37027" y="368389"/>
                </a:lnTo>
                <a:cubicBezTo>
                  <a:pt x="28541" y="401487"/>
                  <a:pt x="23637" y="436000"/>
                  <a:pt x="22757" y="471488"/>
                </a:cubicBezTo>
                <a:lnTo>
                  <a:pt x="818754" y="471488"/>
                </a:lnTo>
                <a:cubicBezTo>
                  <a:pt x="823720" y="453382"/>
                  <a:pt x="840348" y="440055"/>
                  <a:pt x="859993" y="440055"/>
                </a:cubicBezTo>
                <a:cubicBezTo>
                  <a:pt x="883568" y="440055"/>
                  <a:pt x="902741" y="459229"/>
                  <a:pt x="902741" y="482803"/>
                </a:cubicBezTo>
                <a:cubicBezTo>
                  <a:pt x="902741" y="506378"/>
                  <a:pt x="883568" y="525551"/>
                  <a:pt x="859993" y="525551"/>
                </a:cubicBezTo>
                <a:cubicBezTo>
                  <a:pt x="840348" y="525551"/>
                  <a:pt x="823752" y="512193"/>
                  <a:pt x="818754" y="494119"/>
                </a:cubicBezTo>
                <a:lnTo>
                  <a:pt x="22757" y="494119"/>
                </a:lnTo>
                <a:cubicBezTo>
                  <a:pt x="23606" y="529606"/>
                  <a:pt x="28541" y="564151"/>
                  <a:pt x="37027" y="597218"/>
                </a:cubicBezTo>
                <a:lnTo>
                  <a:pt x="284433" y="597218"/>
                </a:lnTo>
                <a:cubicBezTo>
                  <a:pt x="289399" y="579144"/>
                  <a:pt x="305995" y="565785"/>
                  <a:pt x="325672" y="565785"/>
                </a:cubicBezTo>
                <a:cubicBezTo>
                  <a:pt x="349247" y="565785"/>
                  <a:pt x="368420" y="584959"/>
                  <a:pt x="368420" y="608533"/>
                </a:cubicBezTo>
                <a:cubicBezTo>
                  <a:pt x="368420" y="632108"/>
                  <a:pt x="349247" y="651281"/>
                  <a:pt x="325672" y="651281"/>
                </a:cubicBezTo>
                <a:cubicBezTo>
                  <a:pt x="306027" y="651281"/>
                  <a:pt x="289430" y="637923"/>
                  <a:pt x="284433" y="619849"/>
                </a:cubicBezTo>
                <a:lnTo>
                  <a:pt x="43471" y="619849"/>
                </a:lnTo>
                <a:cubicBezTo>
                  <a:pt x="54881" y="656342"/>
                  <a:pt x="70723" y="690949"/>
                  <a:pt x="90400" y="722948"/>
                </a:cubicBezTo>
                <a:close/>
                <a:moveTo>
                  <a:pt x="325641" y="588416"/>
                </a:moveTo>
                <a:cubicBezTo>
                  <a:pt x="314545" y="588416"/>
                  <a:pt x="305524" y="597438"/>
                  <a:pt x="305524" y="608533"/>
                </a:cubicBezTo>
                <a:cubicBezTo>
                  <a:pt x="305524" y="619629"/>
                  <a:pt x="314545" y="628650"/>
                  <a:pt x="325641" y="628650"/>
                </a:cubicBezTo>
                <a:cubicBezTo>
                  <a:pt x="336736" y="628650"/>
                  <a:pt x="345758" y="619629"/>
                  <a:pt x="345758" y="608533"/>
                </a:cubicBezTo>
                <a:cubicBezTo>
                  <a:pt x="345758" y="597438"/>
                  <a:pt x="336736" y="588416"/>
                  <a:pt x="325641" y="588416"/>
                </a:cubicBezTo>
                <a:close/>
                <a:moveTo>
                  <a:pt x="859993" y="462686"/>
                </a:moveTo>
                <a:cubicBezTo>
                  <a:pt x="848898" y="462686"/>
                  <a:pt x="839876" y="471708"/>
                  <a:pt x="839876" y="482803"/>
                </a:cubicBezTo>
                <a:cubicBezTo>
                  <a:pt x="839876" y="493899"/>
                  <a:pt x="848898" y="502920"/>
                  <a:pt x="859993" y="502920"/>
                </a:cubicBezTo>
                <a:cubicBezTo>
                  <a:pt x="871089" y="502920"/>
                  <a:pt x="880110" y="493899"/>
                  <a:pt x="880110" y="482803"/>
                </a:cubicBezTo>
                <a:cubicBezTo>
                  <a:pt x="880110" y="471708"/>
                  <a:pt x="871089" y="462686"/>
                  <a:pt x="859993" y="462686"/>
                </a:cubicBezTo>
                <a:close/>
                <a:moveTo>
                  <a:pt x="608533" y="336956"/>
                </a:moveTo>
                <a:cubicBezTo>
                  <a:pt x="597438" y="336956"/>
                  <a:pt x="588416" y="345978"/>
                  <a:pt x="588416" y="357073"/>
                </a:cubicBezTo>
                <a:cubicBezTo>
                  <a:pt x="588416" y="368169"/>
                  <a:pt x="597438" y="377190"/>
                  <a:pt x="608533" y="377190"/>
                </a:cubicBezTo>
                <a:cubicBezTo>
                  <a:pt x="619629" y="377190"/>
                  <a:pt x="628650" y="368169"/>
                  <a:pt x="628650" y="357073"/>
                </a:cubicBezTo>
                <a:cubicBezTo>
                  <a:pt x="628650" y="345978"/>
                  <a:pt x="619629" y="336956"/>
                  <a:pt x="608533" y="336956"/>
                </a:cubicBezTo>
                <a:close/>
                <a:moveTo>
                  <a:pt x="881367" y="211226"/>
                </a:moveTo>
                <a:cubicBezTo>
                  <a:pt x="870272" y="211226"/>
                  <a:pt x="861251" y="220248"/>
                  <a:pt x="861251" y="231343"/>
                </a:cubicBezTo>
                <a:cubicBezTo>
                  <a:pt x="861251" y="242439"/>
                  <a:pt x="870272" y="251460"/>
                  <a:pt x="881367" y="251460"/>
                </a:cubicBezTo>
                <a:cubicBezTo>
                  <a:pt x="892463" y="251460"/>
                  <a:pt x="901484" y="242439"/>
                  <a:pt x="901484" y="231343"/>
                </a:cubicBezTo>
                <a:cubicBezTo>
                  <a:pt x="901484" y="220248"/>
                  <a:pt x="892432" y="211226"/>
                  <a:pt x="881367" y="211226"/>
                </a:cubicBezTo>
                <a:close/>
                <a:moveTo>
                  <a:pt x="105236" y="220028"/>
                </a:moveTo>
                <a:lnTo>
                  <a:pt x="840128" y="220028"/>
                </a:lnTo>
                <a:cubicBezTo>
                  <a:pt x="841794" y="213961"/>
                  <a:pt x="844748" y="208429"/>
                  <a:pt x="848709" y="203745"/>
                </a:cubicBezTo>
                <a:cubicBezTo>
                  <a:pt x="761924" y="90148"/>
                  <a:pt x="625915" y="22631"/>
                  <a:pt x="482803" y="22631"/>
                </a:cubicBezTo>
                <a:cubicBezTo>
                  <a:pt x="326678" y="22631"/>
                  <a:pt x="188469" y="100804"/>
                  <a:pt x="105236" y="220028"/>
                </a:cubicBezTo>
                <a:close/>
              </a:path>
            </a:pathLst>
          </a:custGeom>
          <a:solidFill>
            <a:srgbClr val="0F62FE"/>
          </a:solidFill>
          <a:ln w="31254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56C1A29-4700-CDF2-A39C-06A65257A001}"/>
              </a:ext>
            </a:extLst>
          </p:cNvPr>
          <p:cNvSpPr txBox="1">
            <a:spLocks/>
          </p:cNvSpPr>
          <p:nvPr/>
        </p:nvSpPr>
        <p:spPr>
          <a:xfrm>
            <a:off x="587398" y="2743200"/>
            <a:ext cx="5081850" cy="399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solidFill>
                  <a:schemeClr val="tx2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sz="2800" dirty="0"/>
              <a:t>La </a:t>
            </a:r>
            <a:r>
              <a:rPr lang="en-US" sz="2800" dirty="0" err="1"/>
              <a:t>creación</a:t>
            </a:r>
            <a:r>
              <a:rPr lang="en-US" sz="2800" dirty="0"/>
              <a:t> de </a:t>
            </a:r>
            <a:r>
              <a:rPr lang="en-US" sz="2800" dirty="0" err="1"/>
              <a:t>evaluaciones</a:t>
            </a:r>
            <a:r>
              <a:rPr lang="en-US" sz="2800" dirty="0"/>
              <a:t> </a:t>
            </a:r>
            <a:r>
              <a:rPr lang="en-US" sz="2800" dirty="0" err="1"/>
              <a:t>requiere</a:t>
            </a:r>
            <a:r>
              <a:rPr lang="en-US" sz="2800" dirty="0"/>
              <a:t> </a:t>
            </a:r>
            <a:r>
              <a:rPr lang="en-US" sz="2800" dirty="0" err="1"/>
              <a:t>tiempo</a:t>
            </a:r>
            <a:r>
              <a:rPr lang="en-US" sz="2800" dirty="0"/>
              <a:t> y </a:t>
            </a:r>
            <a:r>
              <a:rPr lang="en-US" sz="2800" dirty="0" err="1"/>
              <a:t>recursos</a:t>
            </a:r>
            <a:r>
              <a:rPr lang="en-US" sz="2800" dirty="0"/>
              <a:t>, con </a:t>
            </a:r>
            <a:r>
              <a:rPr lang="en-US" sz="2800" dirty="0" err="1"/>
              <a:t>procesos</a:t>
            </a:r>
            <a:r>
              <a:rPr lang="en-US" sz="2800" dirty="0"/>
              <a:t> </a:t>
            </a:r>
            <a:r>
              <a:rPr lang="en-US" sz="2800" dirty="0" err="1"/>
              <a:t>manuales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limitan</a:t>
            </a:r>
            <a:r>
              <a:rPr lang="en-US" sz="2800" dirty="0"/>
              <a:t> la </a:t>
            </a:r>
            <a:r>
              <a:rPr lang="en-US" sz="2800" dirty="0" err="1"/>
              <a:t>rapidez</a:t>
            </a:r>
            <a:r>
              <a:rPr lang="en-US" sz="2800" dirty="0"/>
              <a:t> y la </a:t>
            </a:r>
            <a:r>
              <a:rPr lang="en-US" sz="2800" dirty="0" err="1"/>
              <a:t>calidad</a:t>
            </a:r>
            <a:r>
              <a:rPr lang="en-US" sz="2800" dirty="0"/>
              <a:t> de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resultados</a:t>
            </a:r>
            <a:r>
              <a:rPr lang="en-US" sz="2800" dirty="0"/>
              <a:t>.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DE9725F9-6A2C-FF7E-0FA9-B4EF9700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398" y="11264123"/>
            <a:ext cx="2016121" cy="18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3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8286-796B-2241-E8EB-FC04A2CC7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E2B5E23-7E53-6B4F-67AC-FE23EC8A8040}"/>
              </a:ext>
            </a:extLst>
          </p:cNvPr>
          <p:cNvSpPr/>
          <p:nvPr/>
        </p:nvSpPr>
        <p:spPr bwMode="auto">
          <a:xfrm>
            <a:off x="-1" y="0"/>
            <a:ext cx="24387175" cy="13716000"/>
          </a:xfrm>
          <a:prstGeom prst="rect">
            <a:avLst/>
          </a:prstGeom>
          <a:solidFill>
            <a:schemeClr val="bg2">
              <a:alpha val="38824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2D8B6-38E5-1B1F-B45D-F3B0DD601811}"/>
              </a:ext>
            </a:extLst>
          </p:cNvPr>
          <p:cNvSpPr/>
          <p:nvPr/>
        </p:nvSpPr>
        <p:spPr bwMode="auto">
          <a:xfrm>
            <a:off x="0" y="0"/>
            <a:ext cx="12893040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F347-0320-DC56-E72E-CB6F7680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 lIns="0" tIns="0" rIns="0" bIns="0">
            <a:normAutofit/>
          </a:bodyPr>
          <a:lstStyle/>
          <a:p>
            <a:r>
              <a:rPr lang="en-US" b="1" i="0" u="none" strike="noStrike" cap="none" spc="0" baseline="0" dirty="0" err="1">
                <a:uFillTx/>
                <a:latin typeface="+mn-lt"/>
                <a:ea typeface="IBM Plex Sans Light"/>
                <a:cs typeface="IBM Plex Sans Light"/>
                <a:sym typeface="IBM Plex Sans Light"/>
              </a:rPr>
              <a:t>Quizi</a:t>
            </a:r>
            <a:r>
              <a:rPr lang="en-US" b="1" i="0" u="none" strike="noStrike" cap="none" spc="0" baseline="0" dirty="0" err="1">
                <a:solidFill>
                  <a:schemeClr val="accent1"/>
                </a:solidFill>
                <a:uFillTx/>
                <a:latin typeface="+mn-lt"/>
                <a:ea typeface="IBM Plex Sans Light"/>
                <a:cs typeface="IBM Plex Sans Light"/>
                <a:sym typeface="IBM Plex Sans Light"/>
              </a:rPr>
              <a:t>x</a:t>
            </a:r>
            <a:endParaRPr lang="en-US" b="0" i="0" u="none" strike="noStrike" cap="none" spc="0" baseline="0" dirty="0">
              <a:uFillTx/>
              <a:latin typeface="+mn-l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F6E5EA0-59EA-8D45-0DD5-1CF30E0670B6}"/>
              </a:ext>
            </a:extLst>
          </p:cNvPr>
          <p:cNvSpPr txBox="1">
            <a:spLocks/>
          </p:cNvSpPr>
          <p:nvPr/>
        </p:nvSpPr>
        <p:spPr>
          <a:xfrm>
            <a:off x="569649" y="2281237"/>
            <a:ext cx="12584647" cy="915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3276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6588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9864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Evaluaciones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impulsadas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por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IA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CA" sz="3200" dirty="0" err="1">
                <a:latin typeface="+mn-lt"/>
              </a:rPr>
              <a:t>Transformación</a:t>
            </a:r>
            <a:r>
              <a:rPr lang="en-CA" sz="3200" dirty="0">
                <a:latin typeface="+mn-lt"/>
              </a:rPr>
              <a:t> de </a:t>
            </a:r>
            <a:r>
              <a:rPr lang="en-CA" sz="3200" dirty="0" err="1">
                <a:latin typeface="+mn-lt"/>
              </a:rPr>
              <a:t>conocimiento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controlado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en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evaluaciones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mediante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procesos</a:t>
            </a:r>
            <a:r>
              <a:rPr lang="en-CA" sz="3200" dirty="0">
                <a:latin typeface="+mn-lt"/>
              </a:rPr>
              <a:t> de </a:t>
            </a:r>
            <a:r>
              <a:rPr lang="en-CA" sz="3200" dirty="0" err="1">
                <a:latin typeface="+mn-lt"/>
              </a:rPr>
              <a:t>inteligencia</a:t>
            </a:r>
            <a:r>
              <a:rPr lang="en-CA" sz="3200" dirty="0">
                <a:latin typeface="+mn-lt"/>
              </a:rPr>
              <a:t> artificial.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endParaRPr lang="en-US" sz="3200" kern="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Optimización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de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tiempo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y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recursos</a:t>
            </a:r>
            <a:endParaRPr lang="en-US" sz="4000" b="1" kern="0" dirty="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3200" dirty="0">
                <a:latin typeface="+mn-lt"/>
              </a:rPr>
              <a:t>Reduce </a:t>
            </a:r>
            <a:r>
              <a:rPr lang="en-US" sz="3200" dirty="0" err="1">
                <a:latin typeface="+mn-lt"/>
              </a:rPr>
              <a:t>el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tiempo</a:t>
            </a:r>
            <a:r>
              <a:rPr lang="en-US" sz="3200" dirty="0">
                <a:latin typeface="+mn-lt"/>
              </a:rPr>
              <a:t> y </a:t>
            </a:r>
            <a:r>
              <a:rPr lang="en-US" sz="3200" dirty="0" err="1">
                <a:latin typeface="+mn-lt"/>
              </a:rPr>
              <a:t>esfuerzo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necesario</a:t>
            </a:r>
            <a:r>
              <a:rPr lang="en-US" sz="3200" dirty="0">
                <a:latin typeface="+mn-lt"/>
              </a:rPr>
              <a:t> para </a:t>
            </a:r>
            <a:r>
              <a:rPr lang="en-US" sz="3200" dirty="0" err="1">
                <a:latin typeface="+mn-lt"/>
              </a:rPr>
              <a:t>crear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instrumentos</a:t>
            </a:r>
            <a:r>
              <a:rPr lang="en-US" sz="3200" dirty="0">
                <a:latin typeface="+mn-lt"/>
              </a:rPr>
              <a:t> de </a:t>
            </a:r>
            <a:r>
              <a:rPr lang="en-US" sz="3200" dirty="0" err="1">
                <a:latin typeface="+mn-lt"/>
              </a:rPr>
              <a:t>evaluación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automatizando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procesos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complejos</a:t>
            </a:r>
            <a:r>
              <a:rPr lang="en-US" sz="3200" dirty="0">
                <a:latin typeface="+mn-lt"/>
              </a:rPr>
              <a:t> y </a:t>
            </a:r>
            <a:r>
              <a:rPr lang="en-US" sz="3200" dirty="0" err="1">
                <a:latin typeface="+mn-lt"/>
              </a:rPr>
              <a:t>repetitivos</a:t>
            </a:r>
            <a:r>
              <a:rPr lang="en-US" sz="3200" dirty="0">
                <a:latin typeface="+mn-lt"/>
              </a:rPr>
              <a:t>.</a:t>
            </a:r>
            <a:endParaRPr lang="en-US" sz="3200" kern="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endParaRPr lang="en-US" kern="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Precisión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y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adaptabilidad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asegurada</a:t>
            </a:r>
            <a:endParaRPr lang="en-US" sz="4000" b="1" kern="0" dirty="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CA" sz="3200" dirty="0" err="1">
                <a:latin typeface="+mn-lt"/>
              </a:rPr>
              <a:t>Entrega</a:t>
            </a:r>
            <a:r>
              <a:rPr lang="en-CA" sz="3200" dirty="0">
                <a:latin typeface="+mn-lt"/>
              </a:rPr>
              <a:t> de </a:t>
            </a:r>
            <a:r>
              <a:rPr lang="en-CA" sz="3200" dirty="0" err="1">
                <a:latin typeface="+mn-lt"/>
              </a:rPr>
              <a:t>resultados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pertinentes</a:t>
            </a:r>
            <a:r>
              <a:rPr lang="en-CA" sz="3200" dirty="0">
                <a:latin typeface="+mn-lt"/>
              </a:rPr>
              <a:t> y </a:t>
            </a:r>
            <a:r>
              <a:rPr lang="en-CA" sz="3200" dirty="0" err="1">
                <a:latin typeface="+mn-lt"/>
              </a:rPr>
              <a:t>coherentes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en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distintos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contextos</a:t>
            </a:r>
            <a:r>
              <a:rPr lang="en-CA" sz="3200" dirty="0">
                <a:latin typeface="+mn-lt"/>
              </a:rPr>
              <a:t>, </a:t>
            </a:r>
            <a:r>
              <a:rPr lang="en-CA" sz="3200" dirty="0" err="1">
                <a:latin typeface="+mn-lt"/>
              </a:rPr>
              <a:t>garantizando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calidad</a:t>
            </a:r>
            <a:r>
              <a:rPr lang="en-CA" sz="3200" dirty="0">
                <a:latin typeface="+mn-lt"/>
              </a:rPr>
              <a:t> y </a:t>
            </a:r>
            <a:r>
              <a:rPr lang="en-CA" sz="3200" dirty="0" err="1">
                <a:latin typeface="+mn-lt"/>
              </a:rPr>
              <a:t>consistencia</a:t>
            </a:r>
            <a:endParaRPr lang="en-US" sz="3200" kern="0" dirty="0">
              <a:latin typeface="+mn-l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5AF774-2416-8436-4246-103E9F93C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6237" y="1782347"/>
            <a:ext cx="13672503" cy="104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720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FA34-4EDB-30CB-ECF6-5D0CB0A8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Nuestro </a:t>
            </a:r>
            <a:r>
              <a:rPr lang="en-US" dirty="0" err="1"/>
              <a:t>objetivo</a:t>
            </a:r>
            <a:endParaRPr lang="en-US" dirty="0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5A17A6-5D17-A3DD-4E80-4E364CE91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46" y="2958353"/>
            <a:ext cx="19770078" cy="1075764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050217-79A2-0631-A721-4994019C993B}"/>
              </a:ext>
            </a:extLst>
          </p:cNvPr>
          <p:cNvSpPr txBox="1"/>
          <p:nvPr/>
        </p:nvSpPr>
        <p:spPr>
          <a:xfrm>
            <a:off x="5577840" y="185166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49199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F7EC9-FE75-13E4-5706-288212AD982E}"/>
              </a:ext>
            </a:extLst>
          </p:cNvPr>
          <p:cNvSpPr/>
          <p:nvPr/>
        </p:nvSpPr>
        <p:spPr bwMode="auto">
          <a:xfrm>
            <a:off x="-19294" y="0"/>
            <a:ext cx="24425762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CE8033-CAD5-7734-30C0-D56ADB8F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628406"/>
            <a:ext cx="22844367" cy="2617776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Enfoques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específicos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entregar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una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+mn-lt"/>
              </a:rPr>
              <a:t>solución</a:t>
            </a:r>
            <a:r>
              <a:rPr lang="en-US" dirty="0">
                <a:latin typeface="+mn-lt"/>
              </a:rPr>
              <a:t> de la </a:t>
            </a:r>
            <a:r>
              <a:rPr lang="en-US" dirty="0" err="1">
                <a:latin typeface="+mn-lt"/>
              </a:rPr>
              <a:t>magnitud</a:t>
            </a:r>
            <a:r>
              <a:rPr lang="en-US" dirty="0">
                <a:latin typeface="+mn-lt"/>
              </a:rPr>
              <a:t> de </a:t>
            </a:r>
            <a:r>
              <a:rPr lang="en-US" b="1" dirty="0" err="1">
                <a:latin typeface="+mn-lt"/>
              </a:rPr>
              <a:t>Quizi</a:t>
            </a:r>
            <a:r>
              <a:rPr lang="en-US" b="1" dirty="0" err="1">
                <a:solidFill>
                  <a:schemeClr val="accent1"/>
                </a:solidFill>
                <a:latin typeface="+mn-lt"/>
              </a:rPr>
              <a:t>x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5E1B11-0682-9A5A-1B18-2A1216D27A46}"/>
              </a:ext>
            </a:extLst>
          </p:cNvPr>
          <p:cNvSpPr/>
          <p:nvPr/>
        </p:nvSpPr>
        <p:spPr bwMode="auto">
          <a:xfrm>
            <a:off x="576072" y="3627182"/>
            <a:ext cx="7394666" cy="76198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4" name="Text 0">
            <a:extLst>
              <a:ext uri="{FF2B5EF4-FFF2-40B4-BE49-F238E27FC236}">
                <a16:creationId xmlns:a16="http://schemas.microsoft.com/office/drawing/2014/main" id="{00BE1D58-445A-AFA8-38B0-F06D6E4D502A}"/>
              </a:ext>
            </a:extLst>
          </p:cNvPr>
          <p:cNvSpPr txBox="1"/>
          <p:nvPr/>
        </p:nvSpPr>
        <p:spPr>
          <a:xfrm>
            <a:off x="1001807" y="4163999"/>
            <a:ext cx="6543195" cy="634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200" dirty="0" err="1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Solución</a:t>
            </a:r>
            <a:r>
              <a:rPr lang="en-US" sz="4200" dirty="0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 </a:t>
            </a:r>
            <a:r>
              <a:rPr lang="en-US" sz="4200" b="1" dirty="0">
                <a:solidFill>
                  <a:schemeClr val="accent1"/>
                </a:solidFill>
                <a:ea typeface="IBM Plex Sans Medm" pitchFamily="34" charset="-122"/>
                <a:cs typeface="IBM Plex Sans Medm" pitchFamily="34" charset="-120"/>
              </a:rPr>
              <a:t>SaaS</a:t>
            </a:r>
            <a:endParaRPr lang="en-US" sz="4200" b="1" dirty="0">
              <a:solidFill>
                <a:schemeClr val="accent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82DBE03-DCE9-EEB6-E177-FC9E8BB006A1}"/>
              </a:ext>
            </a:extLst>
          </p:cNvPr>
          <p:cNvSpPr>
            <a:spLocks noChangeAspect="1"/>
          </p:cNvSpPr>
          <p:nvPr/>
        </p:nvSpPr>
        <p:spPr>
          <a:xfrm>
            <a:off x="925656" y="5527667"/>
            <a:ext cx="1325400" cy="1371600"/>
          </a:xfrm>
          <a:custGeom>
            <a:avLst/>
            <a:gdLst>
              <a:gd name="connsiteX0" fmla="*/ 136779 w 273548"/>
              <a:gd name="connsiteY0" fmla="*/ 283083 h 283083"/>
              <a:gd name="connsiteX1" fmla="*/ 123825 w 273548"/>
              <a:gd name="connsiteY1" fmla="*/ 270129 h 283083"/>
              <a:gd name="connsiteX2" fmla="*/ 133350 w 273548"/>
              <a:gd name="connsiteY2" fmla="*/ 257632 h 283083"/>
              <a:gd name="connsiteX3" fmla="*/ 133350 w 273548"/>
              <a:gd name="connsiteY3" fmla="*/ 99412 h 283083"/>
              <a:gd name="connsiteX4" fmla="*/ 83868 w 273548"/>
              <a:gd name="connsiteY4" fmla="*/ 241764 h 283083"/>
              <a:gd name="connsiteX5" fmla="*/ 87821 w 273548"/>
              <a:gd name="connsiteY5" fmla="*/ 251079 h 283083"/>
              <a:gd name="connsiteX6" fmla="*/ 74867 w 273548"/>
              <a:gd name="connsiteY6" fmla="*/ 264033 h 283083"/>
              <a:gd name="connsiteX7" fmla="*/ 61913 w 273548"/>
              <a:gd name="connsiteY7" fmla="*/ 251079 h 283083"/>
              <a:gd name="connsiteX8" fmla="*/ 74867 w 273548"/>
              <a:gd name="connsiteY8" fmla="*/ 238125 h 283083"/>
              <a:gd name="connsiteX9" fmla="*/ 77848 w 273548"/>
              <a:gd name="connsiteY9" fmla="*/ 238477 h 283083"/>
              <a:gd name="connsiteX10" fmla="*/ 126559 w 273548"/>
              <a:gd name="connsiteY10" fmla="*/ 98431 h 283083"/>
              <a:gd name="connsiteX11" fmla="*/ 44291 w 273548"/>
              <a:gd name="connsiteY11" fmla="*/ 199368 h 283083"/>
              <a:gd name="connsiteX12" fmla="*/ 44958 w 273548"/>
              <a:gd name="connsiteY12" fmla="*/ 203454 h 283083"/>
              <a:gd name="connsiteX13" fmla="*/ 32004 w 273548"/>
              <a:gd name="connsiteY13" fmla="*/ 216408 h 283083"/>
              <a:gd name="connsiteX14" fmla="*/ 19050 w 273548"/>
              <a:gd name="connsiteY14" fmla="*/ 203454 h 283083"/>
              <a:gd name="connsiteX15" fmla="*/ 32004 w 273548"/>
              <a:gd name="connsiteY15" fmla="*/ 190500 h 283083"/>
              <a:gd name="connsiteX16" fmla="*/ 40481 w 273548"/>
              <a:gd name="connsiteY16" fmla="*/ 193672 h 283083"/>
              <a:gd name="connsiteX17" fmla="*/ 124416 w 273548"/>
              <a:gd name="connsiteY17" fmla="*/ 83572 h 283083"/>
              <a:gd name="connsiteX18" fmla="*/ 25632 w 273548"/>
              <a:gd name="connsiteY18" fmla="*/ 148990 h 283083"/>
              <a:gd name="connsiteX19" fmla="*/ 12954 w 273548"/>
              <a:gd name="connsiteY19" fmla="*/ 159258 h 283083"/>
              <a:gd name="connsiteX20" fmla="*/ 0 w 273548"/>
              <a:gd name="connsiteY20" fmla="*/ 146304 h 283083"/>
              <a:gd name="connsiteX21" fmla="*/ 12954 w 273548"/>
              <a:gd name="connsiteY21" fmla="*/ 133350 h 283083"/>
              <a:gd name="connsiteX22" fmla="*/ 25222 w 273548"/>
              <a:gd name="connsiteY22" fmla="*/ 142132 h 283083"/>
              <a:gd name="connsiteX23" fmla="*/ 133321 w 273548"/>
              <a:gd name="connsiteY23" fmla="*/ 25432 h 283083"/>
              <a:gd name="connsiteX24" fmla="*/ 123825 w 273548"/>
              <a:gd name="connsiteY24" fmla="*/ 12954 h 283083"/>
              <a:gd name="connsiteX25" fmla="*/ 136779 w 273548"/>
              <a:gd name="connsiteY25" fmla="*/ 0 h 283083"/>
              <a:gd name="connsiteX26" fmla="*/ 149733 w 273548"/>
              <a:gd name="connsiteY26" fmla="*/ 12954 h 283083"/>
              <a:gd name="connsiteX27" fmla="*/ 140237 w 273548"/>
              <a:gd name="connsiteY27" fmla="*/ 25441 h 283083"/>
              <a:gd name="connsiteX28" fmla="*/ 248336 w 273548"/>
              <a:gd name="connsiteY28" fmla="*/ 142123 h 283083"/>
              <a:gd name="connsiteX29" fmla="*/ 260594 w 273548"/>
              <a:gd name="connsiteY29" fmla="*/ 133360 h 283083"/>
              <a:gd name="connsiteX30" fmla="*/ 273548 w 273548"/>
              <a:gd name="connsiteY30" fmla="*/ 146314 h 283083"/>
              <a:gd name="connsiteX31" fmla="*/ 260594 w 273548"/>
              <a:gd name="connsiteY31" fmla="*/ 159268 h 283083"/>
              <a:gd name="connsiteX32" fmla="*/ 247917 w 273548"/>
              <a:gd name="connsiteY32" fmla="*/ 148971 h 283083"/>
              <a:gd name="connsiteX33" fmla="*/ 149095 w 273548"/>
              <a:gd name="connsiteY33" fmla="*/ 83410 h 283083"/>
              <a:gd name="connsiteX34" fmla="*/ 233172 w 273548"/>
              <a:gd name="connsiteY34" fmla="*/ 193577 h 283083"/>
              <a:gd name="connsiteX35" fmla="*/ 241544 w 273548"/>
              <a:gd name="connsiteY35" fmla="*/ 190500 h 283083"/>
              <a:gd name="connsiteX36" fmla="*/ 254498 w 273548"/>
              <a:gd name="connsiteY36" fmla="*/ 203454 h 283083"/>
              <a:gd name="connsiteX37" fmla="*/ 241544 w 273548"/>
              <a:gd name="connsiteY37" fmla="*/ 216408 h 283083"/>
              <a:gd name="connsiteX38" fmla="*/ 228590 w 273548"/>
              <a:gd name="connsiteY38" fmla="*/ 203454 h 283083"/>
              <a:gd name="connsiteX39" fmla="*/ 229295 w 273548"/>
              <a:gd name="connsiteY39" fmla="*/ 199234 h 283083"/>
              <a:gd name="connsiteX40" fmla="*/ 146704 w 273548"/>
              <a:gd name="connsiteY40" fmla="*/ 97526 h 283083"/>
              <a:gd name="connsiteX41" fmla="*/ 195853 w 273548"/>
              <a:gd name="connsiteY41" fmla="*/ 238439 h 283083"/>
              <a:gd name="connsiteX42" fmla="*/ 198682 w 273548"/>
              <a:gd name="connsiteY42" fmla="*/ 238125 h 283083"/>
              <a:gd name="connsiteX43" fmla="*/ 211636 w 273548"/>
              <a:gd name="connsiteY43" fmla="*/ 251079 h 283083"/>
              <a:gd name="connsiteX44" fmla="*/ 198682 w 273548"/>
              <a:gd name="connsiteY44" fmla="*/ 264033 h 283083"/>
              <a:gd name="connsiteX45" fmla="*/ 185728 w 273548"/>
              <a:gd name="connsiteY45" fmla="*/ 251079 h 283083"/>
              <a:gd name="connsiteX46" fmla="*/ 189805 w 273548"/>
              <a:gd name="connsiteY46" fmla="*/ 241659 h 283083"/>
              <a:gd name="connsiteX47" fmla="*/ 140198 w 273548"/>
              <a:gd name="connsiteY47" fmla="*/ 100146 h 283083"/>
              <a:gd name="connsiteX48" fmla="*/ 140198 w 273548"/>
              <a:gd name="connsiteY48" fmla="*/ 257642 h 283083"/>
              <a:gd name="connsiteX49" fmla="*/ 149723 w 273548"/>
              <a:gd name="connsiteY49" fmla="*/ 270139 h 283083"/>
              <a:gd name="connsiteX50" fmla="*/ 136779 w 273548"/>
              <a:gd name="connsiteY50" fmla="*/ 283083 h 283083"/>
              <a:gd name="connsiteX51" fmla="*/ 136779 w 273548"/>
              <a:gd name="connsiteY51" fmla="*/ 264033 h 283083"/>
              <a:gd name="connsiteX52" fmla="*/ 130683 w 273548"/>
              <a:gd name="connsiteY52" fmla="*/ 270129 h 283083"/>
              <a:gd name="connsiteX53" fmla="*/ 136779 w 273548"/>
              <a:gd name="connsiteY53" fmla="*/ 276225 h 283083"/>
              <a:gd name="connsiteX54" fmla="*/ 142875 w 273548"/>
              <a:gd name="connsiteY54" fmla="*/ 270129 h 283083"/>
              <a:gd name="connsiteX55" fmla="*/ 136779 w 273548"/>
              <a:gd name="connsiteY55" fmla="*/ 264033 h 283083"/>
              <a:gd name="connsiteX56" fmla="*/ 198692 w 273548"/>
              <a:gd name="connsiteY56" fmla="*/ 244983 h 283083"/>
              <a:gd name="connsiteX57" fmla="*/ 192596 w 273548"/>
              <a:gd name="connsiteY57" fmla="*/ 251079 h 283083"/>
              <a:gd name="connsiteX58" fmla="*/ 198692 w 273548"/>
              <a:gd name="connsiteY58" fmla="*/ 257175 h 283083"/>
              <a:gd name="connsiteX59" fmla="*/ 204788 w 273548"/>
              <a:gd name="connsiteY59" fmla="*/ 251079 h 283083"/>
              <a:gd name="connsiteX60" fmla="*/ 198692 w 273548"/>
              <a:gd name="connsiteY60" fmla="*/ 244983 h 283083"/>
              <a:gd name="connsiteX61" fmla="*/ 74867 w 273548"/>
              <a:gd name="connsiteY61" fmla="*/ 244983 h 283083"/>
              <a:gd name="connsiteX62" fmla="*/ 68771 w 273548"/>
              <a:gd name="connsiteY62" fmla="*/ 251079 h 283083"/>
              <a:gd name="connsiteX63" fmla="*/ 74867 w 273548"/>
              <a:gd name="connsiteY63" fmla="*/ 257175 h 283083"/>
              <a:gd name="connsiteX64" fmla="*/ 80963 w 273548"/>
              <a:gd name="connsiteY64" fmla="*/ 251079 h 283083"/>
              <a:gd name="connsiteX65" fmla="*/ 74867 w 273548"/>
              <a:gd name="connsiteY65" fmla="*/ 244983 h 283083"/>
              <a:gd name="connsiteX66" fmla="*/ 241554 w 273548"/>
              <a:gd name="connsiteY66" fmla="*/ 197358 h 283083"/>
              <a:gd name="connsiteX67" fmla="*/ 235458 w 273548"/>
              <a:gd name="connsiteY67" fmla="*/ 203454 h 283083"/>
              <a:gd name="connsiteX68" fmla="*/ 241554 w 273548"/>
              <a:gd name="connsiteY68" fmla="*/ 209550 h 283083"/>
              <a:gd name="connsiteX69" fmla="*/ 247650 w 273548"/>
              <a:gd name="connsiteY69" fmla="*/ 203454 h 283083"/>
              <a:gd name="connsiteX70" fmla="*/ 241554 w 273548"/>
              <a:gd name="connsiteY70" fmla="*/ 197358 h 283083"/>
              <a:gd name="connsiteX71" fmla="*/ 32004 w 273548"/>
              <a:gd name="connsiteY71" fmla="*/ 197358 h 283083"/>
              <a:gd name="connsiteX72" fmla="*/ 25908 w 273548"/>
              <a:gd name="connsiteY72" fmla="*/ 203454 h 283083"/>
              <a:gd name="connsiteX73" fmla="*/ 32004 w 273548"/>
              <a:gd name="connsiteY73" fmla="*/ 209550 h 283083"/>
              <a:gd name="connsiteX74" fmla="*/ 38100 w 273548"/>
              <a:gd name="connsiteY74" fmla="*/ 203454 h 283083"/>
              <a:gd name="connsiteX75" fmla="*/ 32004 w 273548"/>
              <a:gd name="connsiteY75" fmla="*/ 197358 h 283083"/>
              <a:gd name="connsiteX76" fmla="*/ 260604 w 273548"/>
              <a:gd name="connsiteY76" fmla="*/ 140208 h 283083"/>
              <a:gd name="connsiteX77" fmla="*/ 254508 w 273548"/>
              <a:gd name="connsiteY77" fmla="*/ 146304 h 283083"/>
              <a:gd name="connsiteX78" fmla="*/ 260604 w 273548"/>
              <a:gd name="connsiteY78" fmla="*/ 152400 h 283083"/>
              <a:gd name="connsiteX79" fmla="*/ 266700 w 273548"/>
              <a:gd name="connsiteY79" fmla="*/ 146304 h 283083"/>
              <a:gd name="connsiteX80" fmla="*/ 260604 w 273548"/>
              <a:gd name="connsiteY80" fmla="*/ 140208 h 283083"/>
              <a:gd name="connsiteX81" fmla="*/ 12954 w 273548"/>
              <a:gd name="connsiteY81" fmla="*/ 140208 h 283083"/>
              <a:gd name="connsiteX82" fmla="*/ 6858 w 273548"/>
              <a:gd name="connsiteY82" fmla="*/ 146304 h 283083"/>
              <a:gd name="connsiteX83" fmla="*/ 12954 w 273548"/>
              <a:gd name="connsiteY83" fmla="*/ 152400 h 283083"/>
              <a:gd name="connsiteX84" fmla="*/ 19050 w 273548"/>
              <a:gd name="connsiteY84" fmla="*/ 146304 h 283083"/>
              <a:gd name="connsiteX85" fmla="*/ 12954 w 273548"/>
              <a:gd name="connsiteY85" fmla="*/ 140208 h 283083"/>
              <a:gd name="connsiteX86" fmla="*/ 136779 w 273548"/>
              <a:gd name="connsiteY86" fmla="*/ 6858 h 283083"/>
              <a:gd name="connsiteX87" fmla="*/ 130683 w 273548"/>
              <a:gd name="connsiteY87" fmla="*/ 12954 h 283083"/>
              <a:gd name="connsiteX88" fmla="*/ 136779 w 273548"/>
              <a:gd name="connsiteY88" fmla="*/ 19050 h 283083"/>
              <a:gd name="connsiteX89" fmla="*/ 142875 w 273548"/>
              <a:gd name="connsiteY89" fmla="*/ 12954 h 283083"/>
              <a:gd name="connsiteX90" fmla="*/ 136779 w 273548"/>
              <a:gd name="connsiteY90" fmla="*/ 6858 h 28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73548" h="283083">
                <a:moveTo>
                  <a:pt x="136779" y="283083"/>
                </a:moveTo>
                <a:cubicBezTo>
                  <a:pt x="129635" y="283083"/>
                  <a:pt x="123825" y="277273"/>
                  <a:pt x="123825" y="270129"/>
                </a:cubicBezTo>
                <a:cubicBezTo>
                  <a:pt x="123825" y="264176"/>
                  <a:pt x="127864" y="259147"/>
                  <a:pt x="133350" y="257632"/>
                </a:cubicBezTo>
                <a:lnTo>
                  <a:pt x="133350" y="99412"/>
                </a:lnTo>
                <a:cubicBezTo>
                  <a:pt x="124711" y="148104"/>
                  <a:pt x="108023" y="196301"/>
                  <a:pt x="83868" y="241764"/>
                </a:cubicBezTo>
                <a:cubicBezTo>
                  <a:pt x="86306" y="244126"/>
                  <a:pt x="87821" y="247421"/>
                  <a:pt x="87821" y="251079"/>
                </a:cubicBezTo>
                <a:cubicBezTo>
                  <a:pt x="87821" y="258223"/>
                  <a:pt x="82010" y="264033"/>
                  <a:pt x="74867" y="264033"/>
                </a:cubicBezTo>
                <a:cubicBezTo>
                  <a:pt x="67723" y="264033"/>
                  <a:pt x="61913" y="258223"/>
                  <a:pt x="61913" y="251079"/>
                </a:cubicBezTo>
                <a:cubicBezTo>
                  <a:pt x="61913" y="243935"/>
                  <a:pt x="67723" y="238125"/>
                  <a:pt x="74867" y="238125"/>
                </a:cubicBezTo>
                <a:cubicBezTo>
                  <a:pt x="75895" y="238125"/>
                  <a:pt x="76886" y="238249"/>
                  <a:pt x="77848" y="238477"/>
                </a:cubicBezTo>
                <a:cubicBezTo>
                  <a:pt x="101613" y="193739"/>
                  <a:pt x="118043" y="146323"/>
                  <a:pt x="126559" y="98431"/>
                </a:cubicBezTo>
                <a:cubicBezTo>
                  <a:pt x="111357" y="137989"/>
                  <a:pt x="83658" y="172164"/>
                  <a:pt x="44291" y="199368"/>
                </a:cubicBezTo>
                <a:cubicBezTo>
                  <a:pt x="44720" y="200654"/>
                  <a:pt x="44958" y="202035"/>
                  <a:pt x="44958" y="203454"/>
                </a:cubicBezTo>
                <a:cubicBezTo>
                  <a:pt x="44958" y="210598"/>
                  <a:pt x="39148" y="216408"/>
                  <a:pt x="32004" y="216408"/>
                </a:cubicBezTo>
                <a:cubicBezTo>
                  <a:pt x="24860" y="216408"/>
                  <a:pt x="19050" y="210598"/>
                  <a:pt x="19050" y="203454"/>
                </a:cubicBezTo>
                <a:cubicBezTo>
                  <a:pt x="19050" y="196310"/>
                  <a:pt x="24860" y="190500"/>
                  <a:pt x="32004" y="190500"/>
                </a:cubicBezTo>
                <a:cubicBezTo>
                  <a:pt x="35243" y="190500"/>
                  <a:pt x="38205" y="191700"/>
                  <a:pt x="40481" y="193672"/>
                </a:cubicBezTo>
                <a:cubicBezTo>
                  <a:pt x="82639" y="164506"/>
                  <a:pt x="110995" y="127111"/>
                  <a:pt x="124416" y="83572"/>
                </a:cubicBezTo>
                <a:cubicBezTo>
                  <a:pt x="104699" y="119234"/>
                  <a:pt x="68313" y="144761"/>
                  <a:pt x="25632" y="148990"/>
                </a:cubicBezTo>
                <a:cubicBezTo>
                  <a:pt x="24394" y="154848"/>
                  <a:pt x="19174" y="159258"/>
                  <a:pt x="12954" y="159258"/>
                </a:cubicBezTo>
                <a:cubicBezTo>
                  <a:pt x="5810" y="159258"/>
                  <a:pt x="0" y="153448"/>
                  <a:pt x="0" y="146304"/>
                </a:cubicBezTo>
                <a:cubicBezTo>
                  <a:pt x="0" y="139160"/>
                  <a:pt x="5810" y="133350"/>
                  <a:pt x="12954" y="133350"/>
                </a:cubicBezTo>
                <a:cubicBezTo>
                  <a:pt x="18640" y="133350"/>
                  <a:pt x="23479" y="137027"/>
                  <a:pt x="25222" y="142132"/>
                </a:cubicBezTo>
                <a:cubicBezTo>
                  <a:pt x="85134" y="136065"/>
                  <a:pt x="131826" y="85658"/>
                  <a:pt x="133321" y="25432"/>
                </a:cubicBezTo>
                <a:cubicBezTo>
                  <a:pt x="127845" y="23917"/>
                  <a:pt x="123825" y="18898"/>
                  <a:pt x="123825" y="12954"/>
                </a:cubicBezTo>
                <a:cubicBezTo>
                  <a:pt x="123825" y="5810"/>
                  <a:pt x="129635" y="0"/>
                  <a:pt x="136779" y="0"/>
                </a:cubicBezTo>
                <a:cubicBezTo>
                  <a:pt x="143923" y="0"/>
                  <a:pt x="149733" y="5810"/>
                  <a:pt x="149733" y="12954"/>
                </a:cubicBezTo>
                <a:cubicBezTo>
                  <a:pt x="149733" y="18898"/>
                  <a:pt x="145704" y="23917"/>
                  <a:pt x="140237" y="25441"/>
                </a:cubicBezTo>
                <a:cubicBezTo>
                  <a:pt x="141722" y="85554"/>
                  <a:pt x="188424" y="135950"/>
                  <a:pt x="248336" y="142123"/>
                </a:cubicBezTo>
                <a:cubicBezTo>
                  <a:pt x="250088" y="137027"/>
                  <a:pt x="254918" y="133360"/>
                  <a:pt x="260594" y="133360"/>
                </a:cubicBezTo>
                <a:cubicBezTo>
                  <a:pt x="267738" y="133360"/>
                  <a:pt x="273548" y="139170"/>
                  <a:pt x="273548" y="146314"/>
                </a:cubicBezTo>
                <a:cubicBezTo>
                  <a:pt x="273548" y="153457"/>
                  <a:pt x="267738" y="159268"/>
                  <a:pt x="260594" y="159268"/>
                </a:cubicBezTo>
                <a:cubicBezTo>
                  <a:pt x="254365" y="159268"/>
                  <a:pt x="249145" y="154848"/>
                  <a:pt x="247917" y="148971"/>
                </a:cubicBezTo>
                <a:cubicBezTo>
                  <a:pt x="205207" y="144656"/>
                  <a:pt x="168802" y="119082"/>
                  <a:pt x="149095" y="83410"/>
                </a:cubicBezTo>
                <a:cubicBezTo>
                  <a:pt x="165364" y="136112"/>
                  <a:pt x="201187" y="171393"/>
                  <a:pt x="233172" y="193577"/>
                </a:cubicBezTo>
                <a:cubicBezTo>
                  <a:pt x="235429" y="191662"/>
                  <a:pt x="238354" y="190500"/>
                  <a:pt x="241544" y="190500"/>
                </a:cubicBezTo>
                <a:cubicBezTo>
                  <a:pt x="248688" y="190500"/>
                  <a:pt x="254498" y="196310"/>
                  <a:pt x="254498" y="203454"/>
                </a:cubicBezTo>
                <a:cubicBezTo>
                  <a:pt x="254498" y="210598"/>
                  <a:pt x="248688" y="216408"/>
                  <a:pt x="241544" y="216408"/>
                </a:cubicBezTo>
                <a:cubicBezTo>
                  <a:pt x="234401" y="216408"/>
                  <a:pt x="228590" y="210598"/>
                  <a:pt x="228590" y="203454"/>
                </a:cubicBezTo>
                <a:cubicBezTo>
                  <a:pt x="228590" y="201978"/>
                  <a:pt x="228838" y="200549"/>
                  <a:pt x="229295" y="199234"/>
                </a:cubicBezTo>
                <a:cubicBezTo>
                  <a:pt x="189671" y="171793"/>
                  <a:pt x="161839" y="137351"/>
                  <a:pt x="146704" y="97526"/>
                </a:cubicBezTo>
                <a:cubicBezTo>
                  <a:pt x="155077" y="145523"/>
                  <a:pt x="171507" y="192681"/>
                  <a:pt x="195853" y="238439"/>
                </a:cubicBezTo>
                <a:cubicBezTo>
                  <a:pt x="196767" y="238239"/>
                  <a:pt x="197710" y="238125"/>
                  <a:pt x="198682" y="238125"/>
                </a:cubicBezTo>
                <a:cubicBezTo>
                  <a:pt x="205826" y="238125"/>
                  <a:pt x="211636" y="243935"/>
                  <a:pt x="211636" y="251079"/>
                </a:cubicBezTo>
                <a:cubicBezTo>
                  <a:pt x="211636" y="258223"/>
                  <a:pt x="205826" y="264033"/>
                  <a:pt x="198682" y="264033"/>
                </a:cubicBezTo>
                <a:cubicBezTo>
                  <a:pt x="191538" y="264033"/>
                  <a:pt x="185728" y="258223"/>
                  <a:pt x="185728" y="251079"/>
                </a:cubicBezTo>
                <a:cubicBezTo>
                  <a:pt x="185728" y="247364"/>
                  <a:pt x="187300" y="244021"/>
                  <a:pt x="189805" y="241659"/>
                </a:cubicBezTo>
                <a:cubicBezTo>
                  <a:pt x="165364" y="195710"/>
                  <a:pt x="148771" y="148361"/>
                  <a:pt x="140198" y="100146"/>
                </a:cubicBezTo>
                <a:lnTo>
                  <a:pt x="140198" y="257642"/>
                </a:lnTo>
                <a:cubicBezTo>
                  <a:pt x="145685" y="259147"/>
                  <a:pt x="149723" y="264185"/>
                  <a:pt x="149723" y="270139"/>
                </a:cubicBezTo>
                <a:cubicBezTo>
                  <a:pt x="149733" y="277273"/>
                  <a:pt x="143923" y="283083"/>
                  <a:pt x="136779" y="283083"/>
                </a:cubicBezTo>
                <a:close/>
                <a:moveTo>
                  <a:pt x="136779" y="264033"/>
                </a:moveTo>
                <a:cubicBezTo>
                  <a:pt x="133417" y="264033"/>
                  <a:pt x="130683" y="266767"/>
                  <a:pt x="130683" y="270129"/>
                </a:cubicBezTo>
                <a:cubicBezTo>
                  <a:pt x="130683" y="273491"/>
                  <a:pt x="133417" y="276225"/>
                  <a:pt x="136779" y="276225"/>
                </a:cubicBezTo>
                <a:cubicBezTo>
                  <a:pt x="140141" y="276225"/>
                  <a:pt x="142875" y="273491"/>
                  <a:pt x="142875" y="270129"/>
                </a:cubicBezTo>
                <a:cubicBezTo>
                  <a:pt x="142875" y="266767"/>
                  <a:pt x="140141" y="264033"/>
                  <a:pt x="136779" y="264033"/>
                </a:cubicBezTo>
                <a:close/>
                <a:moveTo>
                  <a:pt x="198692" y="244983"/>
                </a:moveTo>
                <a:cubicBezTo>
                  <a:pt x="195329" y="244983"/>
                  <a:pt x="192596" y="247717"/>
                  <a:pt x="192596" y="251079"/>
                </a:cubicBezTo>
                <a:cubicBezTo>
                  <a:pt x="192596" y="254441"/>
                  <a:pt x="195329" y="257175"/>
                  <a:pt x="198692" y="257175"/>
                </a:cubicBezTo>
                <a:cubicBezTo>
                  <a:pt x="202054" y="257175"/>
                  <a:pt x="204788" y="254441"/>
                  <a:pt x="204788" y="251079"/>
                </a:cubicBezTo>
                <a:cubicBezTo>
                  <a:pt x="204788" y="247717"/>
                  <a:pt x="202054" y="244983"/>
                  <a:pt x="198692" y="244983"/>
                </a:cubicBezTo>
                <a:close/>
                <a:moveTo>
                  <a:pt x="74867" y="244983"/>
                </a:moveTo>
                <a:cubicBezTo>
                  <a:pt x="71504" y="244983"/>
                  <a:pt x="68771" y="247717"/>
                  <a:pt x="68771" y="251079"/>
                </a:cubicBezTo>
                <a:cubicBezTo>
                  <a:pt x="68771" y="254441"/>
                  <a:pt x="71504" y="257175"/>
                  <a:pt x="74867" y="257175"/>
                </a:cubicBezTo>
                <a:cubicBezTo>
                  <a:pt x="78229" y="257175"/>
                  <a:pt x="80963" y="254441"/>
                  <a:pt x="80963" y="251079"/>
                </a:cubicBezTo>
                <a:cubicBezTo>
                  <a:pt x="80963" y="247717"/>
                  <a:pt x="78229" y="244983"/>
                  <a:pt x="74867" y="244983"/>
                </a:cubicBezTo>
                <a:close/>
                <a:moveTo>
                  <a:pt x="241554" y="197358"/>
                </a:moveTo>
                <a:cubicBezTo>
                  <a:pt x="238192" y="197358"/>
                  <a:pt x="235458" y="200092"/>
                  <a:pt x="235458" y="203454"/>
                </a:cubicBezTo>
                <a:cubicBezTo>
                  <a:pt x="235458" y="206816"/>
                  <a:pt x="238192" y="209550"/>
                  <a:pt x="241554" y="209550"/>
                </a:cubicBezTo>
                <a:cubicBezTo>
                  <a:pt x="244916" y="209550"/>
                  <a:pt x="247650" y="206816"/>
                  <a:pt x="247650" y="203454"/>
                </a:cubicBezTo>
                <a:cubicBezTo>
                  <a:pt x="247650" y="200092"/>
                  <a:pt x="244916" y="197358"/>
                  <a:pt x="241554" y="197358"/>
                </a:cubicBezTo>
                <a:close/>
                <a:moveTo>
                  <a:pt x="32004" y="197358"/>
                </a:moveTo>
                <a:cubicBezTo>
                  <a:pt x="28642" y="197358"/>
                  <a:pt x="25908" y="200092"/>
                  <a:pt x="25908" y="203454"/>
                </a:cubicBezTo>
                <a:cubicBezTo>
                  <a:pt x="25908" y="206816"/>
                  <a:pt x="28642" y="209550"/>
                  <a:pt x="32004" y="209550"/>
                </a:cubicBezTo>
                <a:cubicBezTo>
                  <a:pt x="35366" y="209550"/>
                  <a:pt x="38100" y="206816"/>
                  <a:pt x="38100" y="203454"/>
                </a:cubicBezTo>
                <a:cubicBezTo>
                  <a:pt x="38100" y="200092"/>
                  <a:pt x="35366" y="197358"/>
                  <a:pt x="32004" y="197358"/>
                </a:cubicBezTo>
                <a:close/>
                <a:moveTo>
                  <a:pt x="260604" y="140208"/>
                </a:moveTo>
                <a:cubicBezTo>
                  <a:pt x="257242" y="140208"/>
                  <a:pt x="254508" y="142942"/>
                  <a:pt x="254508" y="146304"/>
                </a:cubicBezTo>
                <a:cubicBezTo>
                  <a:pt x="254508" y="149666"/>
                  <a:pt x="257242" y="152400"/>
                  <a:pt x="260604" y="152400"/>
                </a:cubicBezTo>
                <a:cubicBezTo>
                  <a:pt x="263966" y="152400"/>
                  <a:pt x="266700" y="149666"/>
                  <a:pt x="266700" y="146304"/>
                </a:cubicBezTo>
                <a:cubicBezTo>
                  <a:pt x="266700" y="142942"/>
                  <a:pt x="263966" y="140208"/>
                  <a:pt x="260604" y="140208"/>
                </a:cubicBezTo>
                <a:close/>
                <a:moveTo>
                  <a:pt x="12954" y="140208"/>
                </a:moveTo>
                <a:cubicBezTo>
                  <a:pt x="9592" y="140208"/>
                  <a:pt x="6858" y="142942"/>
                  <a:pt x="6858" y="146304"/>
                </a:cubicBezTo>
                <a:cubicBezTo>
                  <a:pt x="6858" y="149666"/>
                  <a:pt x="9592" y="152400"/>
                  <a:pt x="12954" y="152400"/>
                </a:cubicBezTo>
                <a:cubicBezTo>
                  <a:pt x="16316" y="152400"/>
                  <a:pt x="19050" y="149666"/>
                  <a:pt x="19050" y="146304"/>
                </a:cubicBezTo>
                <a:cubicBezTo>
                  <a:pt x="19050" y="142942"/>
                  <a:pt x="16316" y="140208"/>
                  <a:pt x="12954" y="140208"/>
                </a:cubicBezTo>
                <a:close/>
                <a:moveTo>
                  <a:pt x="136779" y="6858"/>
                </a:moveTo>
                <a:cubicBezTo>
                  <a:pt x="133417" y="6858"/>
                  <a:pt x="130683" y="9592"/>
                  <a:pt x="130683" y="12954"/>
                </a:cubicBezTo>
                <a:cubicBezTo>
                  <a:pt x="130683" y="16316"/>
                  <a:pt x="133417" y="19050"/>
                  <a:pt x="136779" y="19050"/>
                </a:cubicBezTo>
                <a:cubicBezTo>
                  <a:pt x="140141" y="19050"/>
                  <a:pt x="142875" y="16316"/>
                  <a:pt x="142875" y="12954"/>
                </a:cubicBezTo>
                <a:cubicBezTo>
                  <a:pt x="142875" y="9592"/>
                  <a:pt x="140141" y="6858"/>
                  <a:pt x="136779" y="6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66A09A07-B2EB-D400-E412-A7FCC1B8538F}"/>
              </a:ext>
            </a:extLst>
          </p:cNvPr>
          <p:cNvSpPr txBox="1"/>
          <p:nvPr/>
        </p:nvSpPr>
        <p:spPr>
          <a:xfrm>
            <a:off x="925656" y="7622833"/>
            <a:ext cx="6892470" cy="226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dirty="0"/>
              <a:t>Modelo </a:t>
            </a:r>
            <a:r>
              <a:rPr lang="en-US" b="1" dirty="0"/>
              <a:t>SaaS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dispositivo</a:t>
            </a:r>
            <a:r>
              <a:rPr lang="en-US" dirty="0"/>
              <a:t> sin </a:t>
            </a:r>
            <a:r>
              <a:rPr lang="en-US" dirty="0" err="1"/>
              <a:t>instalaciones</a:t>
            </a:r>
            <a:r>
              <a:rPr lang="en-US" dirty="0"/>
              <a:t> locales.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9D7E829-6157-55E3-8422-B77D9DC82F4D}"/>
              </a:ext>
            </a:extLst>
          </p:cNvPr>
          <p:cNvSpPr/>
          <p:nvPr/>
        </p:nvSpPr>
        <p:spPr bwMode="auto">
          <a:xfrm>
            <a:off x="8353325" y="3627182"/>
            <a:ext cx="7394666" cy="76198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35" name="Graphic 60">
            <a:extLst>
              <a:ext uri="{FF2B5EF4-FFF2-40B4-BE49-F238E27FC236}">
                <a16:creationId xmlns:a16="http://schemas.microsoft.com/office/drawing/2014/main" id="{F884F6D3-004A-2CB9-6F09-D20D6659251E}"/>
              </a:ext>
            </a:extLst>
          </p:cNvPr>
          <p:cNvGrpSpPr>
            <a:grpSpLocks noChangeAspect="1"/>
          </p:cNvGrpSpPr>
          <p:nvPr/>
        </p:nvGrpSpPr>
        <p:grpSpPr>
          <a:xfrm>
            <a:off x="8702909" y="5651089"/>
            <a:ext cx="1281744" cy="1216152"/>
            <a:chOff x="891172" y="4266655"/>
            <a:chExt cx="640205" cy="640205"/>
          </a:xfrm>
          <a:noFill/>
        </p:grpSpPr>
        <p:grpSp>
          <p:nvGrpSpPr>
            <p:cNvPr id="36" name="Graphic 60">
              <a:extLst>
                <a:ext uri="{FF2B5EF4-FFF2-40B4-BE49-F238E27FC236}">
                  <a16:creationId xmlns:a16="http://schemas.microsoft.com/office/drawing/2014/main" id="{71265A42-0178-9B29-862D-DBF584A932BC}"/>
                </a:ext>
              </a:extLst>
            </p:cNvPr>
            <p:cNvGrpSpPr/>
            <p:nvPr/>
          </p:nvGrpSpPr>
          <p:grpSpPr>
            <a:xfrm>
              <a:off x="891172" y="4266655"/>
              <a:ext cx="5357" cy="396445"/>
              <a:chOff x="891172" y="4266655"/>
              <a:chExt cx="5357" cy="396445"/>
            </a:xfrm>
            <a:noFill/>
          </p:grpSpPr>
          <p:sp>
            <p:nvSpPr>
              <p:cNvPr id="61" name="Freeform: Shape 127">
                <a:extLst>
                  <a:ext uri="{FF2B5EF4-FFF2-40B4-BE49-F238E27FC236}">
                    <a16:creationId xmlns:a16="http://schemas.microsoft.com/office/drawing/2014/main" id="{0222F549-74C0-FABA-944B-95319ECA510B}"/>
                  </a:ext>
                </a:extLst>
              </p:cNvPr>
              <p:cNvSpPr/>
              <p:nvPr/>
            </p:nvSpPr>
            <p:spPr>
              <a:xfrm>
                <a:off x="891172" y="4266655"/>
                <a:ext cx="5357" cy="5357"/>
              </a:xfrm>
              <a:custGeom>
                <a:avLst/>
                <a:gdLst/>
                <a:ahLst/>
                <a:cxnLst/>
                <a:rect l="l" t="t" r="r" b="b"/>
                <a:pathLst>
                  <a:path w="5357" h="5357"/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828823"/>
                <a:endParaRPr lang="en-US" sz="9600" dirty="0">
                  <a:solidFill>
                    <a:prstClr val="black"/>
                  </a:solidFill>
                  <a:latin typeface="+mj-lt"/>
                  <a:cs typeface="IBM Plex Sans" panose="020B0604020202020204" pitchFamily="34" charset="0"/>
                </a:endParaRPr>
              </a:p>
            </p:txBody>
          </p:sp>
          <p:sp>
            <p:nvSpPr>
              <p:cNvPr id="62" name="Freeform: Shape 128">
                <a:extLst>
                  <a:ext uri="{FF2B5EF4-FFF2-40B4-BE49-F238E27FC236}">
                    <a16:creationId xmlns:a16="http://schemas.microsoft.com/office/drawing/2014/main" id="{98DD6EF8-60D0-C9D3-0D5A-775E2A0916F7}"/>
                  </a:ext>
                </a:extLst>
              </p:cNvPr>
              <p:cNvSpPr/>
              <p:nvPr/>
            </p:nvSpPr>
            <p:spPr>
              <a:xfrm>
                <a:off x="896529" y="4522201"/>
                <a:ext cx="5357" cy="140898"/>
              </a:xfrm>
              <a:custGeom>
                <a:avLst/>
                <a:gdLst>
                  <a:gd name="connsiteX0" fmla="*/ 0 w 5357"/>
                  <a:gd name="connsiteY0" fmla="*/ 140899 h 140898"/>
                  <a:gd name="connsiteX1" fmla="*/ 0 w 5357"/>
                  <a:gd name="connsiteY1" fmla="*/ 70717 h 140898"/>
                  <a:gd name="connsiteX2" fmla="*/ 0 w 5357"/>
                  <a:gd name="connsiteY2" fmla="*/ 0 h 14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57" h="140898">
                    <a:moveTo>
                      <a:pt x="0" y="140899"/>
                    </a:moveTo>
                    <a:lnTo>
                      <a:pt x="0" y="7071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828823"/>
                <a:endParaRPr lang="en-US" sz="9600" dirty="0">
                  <a:solidFill>
                    <a:prstClr val="black"/>
                  </a:solidFill>
                  <a:latin typeface="+mj-lt"/>
                  <a:cs typeface="IBM Plex Sans" panose="020B0604020202020204" pitchFamily="34" charset="0"/>
                </a:endParaRPr>
              </a:p>
            </p:txBody>
          </p:sp>
        </p:grpSp>
        <p:sp>
          <p:nvSpPr>
            <p:cNvPr id="37" name="Freeform: Shape 129">
              <a:extLst>
                <a:ext uri="{FF2B5EF4-FFF2-40B4-BE49-F238E27FC236}">
                  <a16:creationId xmlns:a16="http://schemas.microsoft.com/office/drawing/2014/main" id="{9A2023EE-B337-CD39-2587-F9FD531DBDC0}"/>
                </a:ext>
              </a:extLst>
            </p:cNvPr>
            <p:cNvSpPr/>
            <p:nvPr/>
          </p:nvSpPr>
          <p:spPr>
            <a:xfrm>
              <a:off x="1055107" y="4390946"/>
              <a:ext cx="79289" cy="201972"/>
            </a:xfrm>
            <a:custGeom>
              <a:avLst/>
              <a:gdLst>
                <a:gd name="connsiteX0" fmla="*/ 0 w 79289"/>
                <a:gd name="connsiteY0" fmla="*/ 201973 h 201972"/>
                <a:gd name="connsiteX1" fmla="*/ 0 w 79289"/>
                <a:gd name="connsiteY1" fmla="*/ 118934 h 201972"/>
                <a:gd name="connsiteX2" fmla="*/ 79289 w 79289"/>
                <a:gd name="connsiteY2" fmla="*/ 79289 h 201972"/>
                <a:gd name="connsiteX3" fmla="*/ 79289 w 79289"/>
                <a:gd name="connsiteY3" fmla="*/ 0 h 20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89" h="201972">
                  <a:moveTo>
                    <a:pt x="0" y="201973"/>
                  </a:moveTo>
                  <a:lnTo>
                    <a:pt x="0" y="118934"/>
                  </a:lnTo>
                  <a:lnTo>
                    <a:pt x="79289" y="79289"/>
                  </a:lnTo>
                  <a:lnTo>
                    <a:pt x="79289" y="0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38" name="Freeform: Shape 130">
              <a:extLst>
                <a:ext uri="{FF2B5EF4-FFF2-40B4-BE49-F238E27FC236}">
                  <a16:creationId xmlns:a16="http://schemas.microsoft.com/office/drawing/2014/main" id="{014D84FD-4A92-69CE-1278-22366B377060}"/>
                </a:ext>
              </a:extLst>
            </p:cNvPr>
            <p:cNvSpPr/>
            <p:nvPr/>
          </p:nvSpPr>
          <p:spPr>
            <a:xfrm>
              <a:off x="975818" y="4470235"/>
              <a:ext cx="79289" cy="39644"/>
            </a:xfrm>
            <a:custGeom>
              <a:avLst/>
              <a:gdLst>
                <a:gd name="connsiteX0" fmla="*/ 79289 w 79289"/>
                <a:gd name="connsiteY0" fmla="*/ 39645 h 39644"/>
                <a:gd name="connsiteX1" fmla="*/ 0 w 79289"/>
                <a:gd name="connsiteY1" fmla="*/ 0 h 3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39644">
                  <a:moveTo>
                    <a:pt x="79289" y="39645"/>
                  </a:moveTo>
                  <a:lnTo>
                    <a:pt x="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39" name="Freeform: Shape 131">
              <a:extLst>
                <a:ext uri="{FF2B5EF4-FFF2-40B4-BE49-F238E27FC236}">
                  <a16:creationId xmlns:a16="http://schemas.microsoft.com/office/drawing/2014/main" id="{50CE9E93-731F-E7B4-F225-C7D8F7F18B1B}"/>
                </a:ext>
              </a:extLst>
            </p:cNvPr>
            <p:cNvSpPr/>
            <p:nvPr/>
          </p:nvSpPr>
          <p:spPr>
            <a:xfrm>
              <a:off x="1055107" y="4320228"/>
              <a:ext cx="5357" cy="96968"/>
            </a:xfrm>
            <a:custGeom>
              <a:avLst/>
              <a:gdLst>
                <a:gd name="connsiteX0" fmla="*/ 0 w 5357"/>
                <a:gd name="connsiteY0" fmla="*/ 96968 h 96968"/>
                <a:gd name="connsiteX1" fmla="*/ 0 w 5357"/>
                <a:gd name="connsiteY1" fmla="*/ 0 h 9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" h="96968">
                  <a:moveTo>
                    <a:pt x="0" y="96968"/>
                  </a:moveTo>
                  <a:lnTo>
                    <a:pt x="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0" name="Freeform: Shape 132">
              <a:extLst>
                <a:ext uri="{FF2B5EF4-FFF2-40B4-BE49-F238E27FC236}">
                  <a16:creationId xmlns:a16="http://schemas.microsoft.com/office/drawing/2014/main" id="{B9E16828-2C32-1121-C7FC-7A7B5B27CA21}"/>
                </a:ext>
              </a:extLst>
            </p:cNvPr>
            <p:cNvSpPr/>
            <p:nvPr/>
          </p:nvSpPr>
          <p:spPr>
            <a:xfrm>
              <a:off x="896529" y="4548452"/>
              <a:ext cx="76610" cy="45001"/>
            </a:xfrm>
            <a:custGeom>
              <a:avLst/>
              <a:gdLst>
                <a:gd name="connsiteX0" fmla="*/ 0 w 76610"/>
                <a:gd name="connsiteY0" fmla="*/ 45002 h 45001"/>
                <a:gd name="connsiteX1" fmla="*/ 76610 w 76610"/>
                <a:gd name="connsiteY1" fmla="*/ 0 h 4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10" h="45001">
                  <a:moveTo>
                    <a:pt x="0" y="45002"/>
                  </a:moveTo>
                  <a:lnTo>
                    <a:pt x="7661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1" name="Freeform: Shape 133">
              <a:extLst>
                <a:ext uri="{FF2B5EF4-FFF2-40B4-BE49-F238E27FC236}">
                  <a16:creationId xmlns:a16="http://schemas.microsoft.com/office/drawing/2014/main" id="{9485325A-65A5-7ED2-0DCA-7C1BAC10942F}"/>
                </a:ext>
              </a:extLst>
            </p:cNvPr>
            <p:cNvSpPr/>
            <p:nvPr/>
          </p:nvSpPr>
          <p:spPr>
            <a:xfrm>
              <a:off x="975818" y="4668457"/>
              <a:ext cx="79289" cy="53037"/>
            </a:xfrm>
            <a:custGeom>
              <a:avLst/>
              <a:gdLst>
                <a:gd name="connsiteX0" fmla="*/ 0 w 79289"/>
                <a:gd name="connsiteY0" fmla="*/ 53038 h 53037"/>
                <a:gd name="connsiteX1" fmla="*/ 79289 w 79289"/>
                <a:gd name="connsiteY1" fmla="*/ 0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53037">
                  <a:moveTo>
                    <a:pt x="0" y="53038"/>
                  </a:moveTo>
                  <a:lnTo>
                    <a:pt x="79289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2" name="Freeform: Shape 134">
              <a:extLst>
                <a:ext uri="{FF2B5EF4-FFF2-40B4-BE49-F238E27FC236}">
                  <a16:creationId xmlns:a16="http://schemas.microsoft.com/office/drawing/2014/main" id="{FF6D0215-600F-2FD6-84C7-DB88A5C3370A}"/>
                </a:ext>
              </a:extLst>
            </p:cNvPr>
            <p:cNvSpPr/>
            <p:nvPr/>
          </p:nvSpPr>
          <p:spPr>
            <a:xfrm>
              <a:off x="1048142" y="4818464"/>
              <a:ext cx="76610" cy="45001"/>
            </a:xfrm>
            <a:custGeom>
              <a:avLst/>
              <a:gdLst>
                <a:gd name="connsiteX0" fmla="*/ 0 w 76610"/>
                <a:gd name="connsiteY0" fmla="*/ 45002 h 45001"/>
                <a:gd name="connsiteX1" fmla="*/ 76610 w 76610"/>
                <a:gd name="connsiteY1" fmla="*/ 0 h 4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10" h="45001">
                  <a:moveTo>
                    <a:pt x="0" y="45002"/>
                  </a:moveTo>
                  <a:lnTo>
                    <a:pt x="7661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3" name="Freeform: Shape 135">
              <a:extLst>
                <a:ext uri="{FF2B5EF4-FFF2-40B4-BE49-F238E27FC236}">
                  <a16:creationId xmlns:a16="http://schemas.microsoft.com/office/drawing/2014/main" id="{151508CA-A6FA-8FA2-2582-BFE1255FAB12}"/>
                </a:ext>
              </a:extLst>
            </p:cNvPr>
            <p:cNvSpPr/>
            <p:nvPr/>
          </p:nvSpPr>
          <p:spPr>
            <a:xfrm>
              <a:off x="1041714" y="4668457"/>
              <a:ext cx="171971" cy="92682"/>
            </a:xfrm>
            <a:custGeom>
              <a:avLst/>
              <a:gdLst>
                <a:gd name="connsiteX0" fmla="*/ 0 w 171971"/>
                <a:gd name="connsiteY0" fmla="*/ 92683 h 92682"/>
                <a:gd name="connsiteX1" fmla="*/ 171972 w 171971"/>
                <a:gd name="connsiteY1" fmla="*/ 0 h 9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71" h="92682">
                  <a:moveTo>
                    <a:pt x="0" y="92683"/>
                  </a:moveTo>
                  <a:lnTo>
                    <a:pt x="171972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4" name="Freeform: Shape 136">
              <a:extLst>
                <a:ext uri="{FF2B5EF4-FFF2-40B4-BE49-F238E27FC236}">
                  <a16:creationId xmlns:a16="http://schemas.microsoft.com/office/drawing/2014/main" id="{22A7CEEB-269B-D946-1DA6-043752D4E4A3}"/>
                </a:ext>
              </a:extLst>
            </p:cNvPr>
            <p:cNvSpPr/>
            <p:nvPr/>
          </p:nvSpPr>
          <p:spPr>
            <a:xfrm>
              <a:off x="891172" y="4266655"/>
              <a:ext cx="5357" cy="5357"/>
            </a:xfrm>
            <a:custGeom>
              <a:avLst/>
              <a:gdLst/>
              <a:ahLst/>
              <a:cxnLst/>
              <a:rect l="l" t="t" r="r" b="b"/>
              <a:pathLst>
                <a:path w="5357" h="5357"/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5" name="Freeform: Shape 140">
              <a:extLst>
                <a:ext uri="{FF2B5EF4-FFF2-40B4-BE49-F238E27FC236}">
                  <a16:creationId xmlns:a16="http://schemas.microsoft.com/office/drawing/2014/main" id="{ACBC2543-378D-6731-2E0A-ED13474296B9}"/>
                </a:ext>
              </a:extLst>
            </p:cNvPr>
            <p:cNvSpPr/>
            <p:nvPr/>
          </p:nvSpPr>
          <p:spPr>
            <a:xfrm>
              <a:off x="975818" y="4589168"/>
              <a:ext cx="79289" cy="53037"/>
            </a:xfrm>
            <a:custGeom>
              <a:avLst/>
              <a:gdLst>
                <a:gd name="connsiteX0" fmla="*/ 0 w 79289"/>
                <a:gd name="connsiteY0" fmla="*/ 53038 h 53037"/>
                <a:gd name="connsiteX1" fmla="*/ 79289 w 79289"/>
                <a:gd name="connsiteY1" fmla="*/ 0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53037">
                  <a:moveTo>
                    <a:pt x="0" y="53038"/>
                  </a:moveTo>
                  <a:lnTo>
                    <a:pt x="79289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6" name="Freeform: Shape 141">
              <a:extLst>
                <a:ext uri="{FF2B5EF4-FFF2-40B4-BE49-F238E27FC236}">
                  <a16:creationId xmlns:a16="http://schemas.microsoft.com/office/drawing/2014/main" id="{303B5A99-5764-F636-C53F-6C2E6F1D4FC8}"/>
                </a:ext>
              </a:extLst>
            </p:cNvPr>
            <p:cNvSpPr/>
            <p:nvPr/>
          </p:nvSpPr>
          <p:spPr>
            <a:xfrm>
              <a:off x="896529" y="4272012"/>
              <a:ext cx="317156" cy="634848"/>
            </a:xfrm>
            <a:custGeom>
              <a:avLst/>
              <a:gdLst>
                <a:gd name="connsiteX0" fmla="*/ 317156 w 317156"/>
                <a:gd name="connsiteY0" fmla="*/ 53038 h 634848"/>
                <a:gd name="connsiteX1" fmla="*/ 237867 w 317156"/>
                <a:gd name="connsiteY1" fmla="*/ 0 h 634848"/>
                <a:gd name="connsiteX2" fmla="*/ 79289 w 317156"/>
                <a:gd name="connsiteY2" fmla="*/ 92683 h 634848"/>
                <a:gd name="connsiteX3" fmla="*/ 79289 w 317156"/>
                <a:gd name="connsiteY3" fmla="*/ 197687 h 634848"/>
                <a:gd name="connsiteX4" fmla="*/ 0 w 317156"/>
                <a:gd name="connsiteY4" fmla="*/ 237867 h 634848"/>
                <a:gd name="connsiteX5" fmla="*/ 0 w 317156"/>
                <a:gd name="connsiteY5" fmla="*/ 320907 h 634848"/>
                <a:gd name="connsiteX6" fmla="*/ 0 w 317156"/>
                <a:gd name="connsiteY6" fmla="*/ 396446 h 634848"/>
                <a:gd name="connsiteX7" fmla="*/ 79289 w 317156"/>
                <a:gd name="connsiteY7" fmla="*/ 449484 h 634848"/>
                <a:gd name="connsiteX8" fmla="*/ 79289 w 317156"/>
                <a:gd name="connsiteY8" fmla="*/ 542166 h 634848"/>
                <a:gd name="connsiteX9" fmla="*/ 237867 w 317156"/>
                <a:gd name="connsiteY9" fmla="*/ 634849 h 634848"/>
                <a:gd name="connsiteX10" fmla="*/ 317156 w 317156"/>
                <a:gd name="connsiteY10" fmla="*/ 591990 h 634848"/>
                <a:gd name="connsiteX11" fmla="*/ 317156 w 317156"/>
                <a:gd name="connsiteY11" fmla="*/ 317156 h 634848"/>
                <a:gd name="connsiteX12" fmla="*/ 237867 w 317156"/>
                <a:gd name="connsiteY12" fmla="*/ 277512 h 63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156" h="634848">
                  <a:moveTo>
                    <a:pt x="317156" y="53038"/>
                  </a:moveTo>
                  <a:lnTo>
                    <a:pt x="237867" y="0"/>
                  </a:lnTo>
                  <a:lnTo>
                    <a:pt x="79289" y="92683"/>
                  </a:lnTo>
                  <a:lnTo>
                    <a:pt x="79289" y="197687"/>
                  </a:lnTo>
                  <a:lnTo>
                    <a:pt x="0" y="237867"/>
                  </a:lnTo>
                  <a:lnTo>
                    <a:pt x="0" y="320907"/>
                  </a:lnTo>
                  <a:lnTo>
                    <a:pt x="0" y="396446"/>
                  </a:lnTo>
                  <a:lnTo>
                    <a:pt x="79289" y="449484"/>
                  </a:lnTo>
                  <a:lnTo>
                    <a:pt x="79289" y="542166"/>
                  </a:lnTo>
                  <a:lnTo>
                    <a:pt x="237867" y="634849"/>
                  </a:lnTo>
                  <a:lnTo>
                    <a:pt x="317156" y="591990"/>
                  </a:lnTo>
                  <a:lnTo>
                    <a:pt x="317156" y="317156"/>
                  </a:lnTo>
                  <a:lnTo>
                    <a:pt x="237867" y="277512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7" name="Freeform: Shape 142">
              <a:extLst>
                <a:ext uri="{FF2B5EF4-FFF2-40B4-BE49-F238E27FC236}">
                  <a16:creationId xmlns:a16="http://schemas.microsoft.com/office/drawing/2014/main" id="{0BECED2C-1A08-2566-2BF9-A0EAC0A397C8}"/>
                </a:ext>
              </a:extLst>
            </p:cNvPr>
            <p:cNvSpPr/>
            <p:nvPr/>
          </p:nvSpPr>
          <p:spPr>
            <a:xfrm>
              <a:off x="891172" y="4266655"/>
              <a:ext cx="5357" cy="5357"/>
            </a:xfrm>
            <a:custGeom>
              <a:avLst/>
              <a:gdLst/>
              <a:ahLst/>
              <a:cxnLst/>
              <a:rect l="l" t="t" r="r" b="b"/>
              <a:pathLst>
                <a:path w="5357" h="5357"/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8" name="Freeform: Shape 143">
              <a:extLst>
                <a:ext uri="{FF2B5EF4-FFF2-40B4-BE49-F238E27FC236}">
                  <a16:creationId xmlns:a16="http://schemas.microsoft.com/office/drawing/2014/main" id="{7CC62058-86BD-4AAA-BA61-88864B445B53}"/>
                </a:ext>
              </a:extLst>
            </p:cNvPr>
            <p:cNvSpPr/>
            <p:nvPr/>
          </p:nvSpPr>
          <p:spPr>
            <a:xfrm>
              <a:off x="1055107" y="4589168"/>
              <a:ext cx="79289" cy="118933"/>
            </a:xfrm>
            <a:custGeom>
              <a:avLst/>
              <a:gdLst>
                <a:gd name="connsiteX0" fmla="*/ 79289 w 79289"/>
                <a:gd name="connsiteY0" fmla="*/ 118934 h 118933"/>
                <a:gd name="connsiteX1" fmla="*/ 79289 w 79289"/>
                <a:gd name="connsiteY1" fmla="*/ 53038 h 118933"/>
                <a:gd name="connsiteX2" fmla="*/ 0 w 79289"/>
                <a:gd name="connsiteY2" fmla="*/ 0 h 1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89" h="118933">
                  <a:moveTo>
                    <a:pt x="79289" y="118934"/>
                  </a:moveTo>
                  <a:lnTo>
                    <a:pt x="79289" y="53038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grpSp>
          <p:nvGrpSpPr>
            <p:cNvPr id="49" name="Graphic 60">
              <a:extLst>
                <a:ext uri="{FF2B5EF4-FFF2-40B4-BE49-F238E27FC236}">
                  <a16:creationId xmlns:a16="http://schemas.microsoft.com/office/drawing/2014/main" id="{D618F69B-799B-0507-BF0D-8ACAA4E07755}"/>
                </a:ext>
              </a:extLst>
            </p:cNvPr>
            <p:cNvGrpSpPr/>
            <p:nvPr/>
          </p:nvGrpSpPr>
          <p:grpSpPr>
            <a:xfrm>
              <a:off x="891172" y="4266655"/>
              <a:ext cx="640205" cy="396445"/>
              <a:chOff x="891172" y="4266655"/>
              <a:chExt cx="640205" cy="396445"/>
            </a:xfrm>
            <a:noFill/>
          </p:grpSpPr>
          <p:sp>
            <p:nvSpPr>
              <p:cNvPr id="59" name="Freeform: Shape 145">
                <a:extLst>
                  <a:ext uri="{FF2B5EF4-FFF2-40B4-BE49-F238E27FC236}">
                    <a16:creationId xmlns:a16="http://schemas.microsoft.com/office/drawing/2014/main" id="{513A60A8-4137-3B7C-0287-89BD47D5C793}"/>
                  </a:ext>
                </a:extLst>
              </p:cNvPr>
              <p:cNvSpPr/>
              <p:nvPr/>
            </p:nvSpPr>
            <p:spPr>
              <a:xfrm>
                <a:off x="891172" y="4266655"/>
                <a:ext cx="5357" cy="5357"/>
              </a:xfrm>
              <a:custGeom>
                <a:avLst/>
                <a:gdLst/>
                <a:ahLst/>
                <a:cxnLst/>
                <a:rect l="l" t="t" r="r" b="b"/>
                <a:pathLst>
                  <a:path w="5357" h="5357"/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828823"/>
                <a:endParaRPr lang="en-US" sz="9600" dirty="0">
                  <a:solidFill>
                    <a:prstClr val="black"/>
                  </a:solidFill>
                  <a:latin typeface="+mj-lt"/>
                  <a:cs typeface="IBM Plex Sans" panose="020B0604020202020204" pitchFamily="34" charset="0"/>
                </a:endParaRPr>
              </a:p>
            </p:txBody>
          </p:sp>
          <p:sp>
            <p:nvSpPr>
              <p:cNvPr id="60" name="Freeform: Shape 146">
                <a:extLst>
                  <a:ext uri="{FF2B5EF4-FFF2-40B4-BE49-F238E27FC236}">
                    <a16:creationId xmlns:a16="http://schemas.microsoft.com/office/drawing/2014/main" id="{2B6C7275-9252-1AB0-8B42-D05017A04943}"/>
                  </a:ext>
                </a:extLst>
              </p:cNvPr>
              <p:cNvSpPr/>
              <p:nvPr/>
            </p:nvSpPr>
            <p:spPr>
              <a:xfrm>
                <a:off x="1531377" y="4522737"/>
                <a:ext cx="5357" cy="140363"/>
              </a:xfrm>
              <a:custGeom>
                <a:avLst/>
                <a:gdLst>
                  <a:gd name="connsiteX0" fmla="*/ 0 w 5357"/>
                  <a:gd name="connsiteY0" fmla="*/ 0 h 140363"/>
                  <a:gd name="connsiteX1" fmla="*/ 0 w 5357"/>
                  <a:gd name="connsiteY1" fmla="*/ 70182 h 140363"/>
                  <a:gd name="connsiteX2" fmla="*/ 0 w 5357"/>
                  <a:gd name="connsiteY2" fmla="*/ 140363 h 14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57" h="140363">
                    <a:moveTo>
                      <a:pt x="0" y="0"/>
                    </a:moveTo>
                    <a:lnTo>
                      <a:pt x="0" y="70182"/>
                    </a:lnTo>
                    <a:lnTo>
                      <a:pt x="0" y="14036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828823"/>
                <a:endParaRPr lang="en-US" sz="9600" dirty="0">
                  <a:solidFill>
                    <a:prstClr val="black"/>
                  </a:solidFill>
                  <a:latin typeface="+mj-lt"/>
                  <a:cs typeface="IBM Plex Sans" panose="020B0604020202020204" pitchFamily="34" charset="0"/>
                </a:endParaRPr>
              </a:p>
            </p:txBody>
          </p:sp>
        </p:grpSp>
        <p:sp>
          <p:nvSpPr>
            <p:cNvPr id="50" name="Freeform: Shape 147">
              <a:extLst>
                <a:ext uri="{FF2B5EF4-FFF2-40B4-BE49-F238E27FC236}">
                  <a16:creationId xmlns:a16="http://schemas.microsoft.com/office/drawing/2014/main" id="{FF993B5D-47A8-3307-B001-A91A06383920}"/>
                </a:ext>
              </a:extLst>
            </p:cNvPr>
            <p:cNvSpPr/>
            <p:nvPr/>
          </p:nvSpPr>
          <p:spPr>
            <a:xfrm>
              <a:off x="891172" y="4266655"/>
              <a:ext cx="5357" cy="5357"/>
            </a:xfrm>
            <a:custGeom>
              <a:avLst/>
              <a:gdLst/>
              <a:ahLst/>
              <a:cxnLst/>
              <a:rect l="l" t="t" r="r" b="b"/>
              <a:pathLst>
                <a:path w="5357" h="5357"/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1" name="Freeform: Shape 148">
              <a:extLst>
                <a:ext uri="{FF2B5EF4-FFF2-40B4-BE49-F238E27FC236}">
                  <a16:creationId xmlns:a16="http://schemas.microsoft.com/office/drawing/2014/main" id="{17038A2A-CED2-AFD6-8256-567FECB4B233}"/>
                </a:ext>
              </a:extLst>
            </p:cNvPr>
            <p:cNvSpPr/>
            <p:nvPr/>
          </p:nvSpPr>
          <p:spPr>
            <a:xfrm>
              <a:off x="1452088" y="4628813"/>
              <a:ext cx="79289" cy="39644"/>
            </a:xfrm>
            <a:custGeom>
              <a:avLst/>
              <a:gdLst>
                <a:gd name="connsiteX0" fmla="*/ 0 w 79289"/>
                <a:gd name="connsiteY0" fmla="*/ 0 h 39644"/>
                <a:gd name="connsiteX1" fmla="*/ 79289 w 79289"/>
                <a:gd name="connsiteY1" fmla="*/ 39645 h 3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39644">
                  <a:moveTo>
                    <a:pt x="0" y="0"/>
                  </a:moveTo>
                  <a:lnTo>
                    <a:pt x="79289" y="39645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2" name="Freeform: Shape 149">
              <a:extLst>
                <a:ext uri="{FF2B5EF4-FFF2-40B4-BE49-F238E27FC236}">
                  <a16:creationId xmlns:a16="http://schemas.microsoft.com/office/drawing/2014/main" id="{36C24E12-3B07-468F-A73C-D72888C67C80}"/>
                </a:ext>
              </a:extLst>
            </p:cNvPr>
            <p:cNvSpPr/>
            <p:nvPr/>
          </p:nvSpPr>
          <p:spPr>
            <a:xfrm>
              <a:off x="1399050" y="4417197"/>
              <a:ext cx="53037" cy="5357"/>
            </a:xfrm>
            <a:custGeom>
              <a:avLst/>
              <a:gdLst>
                <a:gd name="connsiteX0" fmla="*/ 53038 w 53037"/>
                <a:gd name="connsiteY0" fmla="*/ 0 h 5357"/>
                <a:gd name="connsiteX1" fmla="*/ 0 w 53037"/>
                <a:gd name="connsiteY1" fmla="*/ 0 h 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037" h="5357">
                  <a:moveTo>
                    <a:pt x="53038" y="0"/>
                  </a:moveTo>
                  <a:lnTo>
                    <a:pt x="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3" name="Freeform: Shape 150">
              <a:extLst>
                <a:ext uri="{FF2B5EF4-FFF2-40B4-BE49-F238E27FC236}">
                  <a16:creationId xmlns:a16="http://schemas.microsoft.com/office/drawing/2014/main" id="{74365F68-E07A-F7EF-992D-06DCDDC6E49A}"/>
                </a:ext>
              </a:extLst>
            </p:cNvPr>
            <p:cNvSpPr/>
            <p:nvPr/>
          </p:nvSpPr>
          <p:spPr>
            <a:xfrm>
              <a:off x="1213685" y="4774533"/>
              <a:ext cx="79289" cy="5357"/>
            </a:xfrm>
            <a:custGeom>
              <a:avLst/>
              <a:gdLst>
                <a:gd name="connsiteX0" fmla="*/ 0 w 79289"/>
                <a:gd name="connsiteY0" fmla="*/ 0 h 5357"/>
                <a:gd name="connsiteX1" fmla="*/ 79289 w 79289"/>
                <a:gd name="connsiteY1" fmla="*/ 0 h 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5357">
                  <a:moveTo>
                    <a:pt x="0" y="0"/>
                  </a:moveTo>
                  <a:lnTo>
                    <a:pt x="79289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4" name="Freeform: Shape 151">
              <a:extLst>
                <a:ext uri="{FF2B5EF4-FFF2-40B4-BE49-F238E27FC236}">
                  <a16:creationId xmlns:a16="http://schemas.microsoft.com/office/drawing/2014/main" id="{BDE739F2-2187-C4AD-FE5B-1D5B66AC8A04}"/>
                </a:ext>
              </a:extLst>
            </p:cNvPr>
            <p:cNvSpPr/>
            <p:nvPr/>
          </p:nvSpPr>
          <p:spPr>
            <a:xfrm>
              <a:off x="1346012" y="4390946"/>
              <a:ext cx="52502" cy="52502"/>
            </a:xfrm>
            <a:custGeom>
              <a:avLst/>
              <a:gdLst>
                <a:gd name="connsiteX0" fmla="*/ 52502 w 52502"/>
                <a:gd name="connsiteY0" fmla="*/ 26251 h 52502"/>
                <a:gd name="connsiteX1" fmla="*/ 26251 w 52502"/>
                <a:gd name="connsiteY1" fmla="*/ 52502 h 52502"/>
                <a:gd name="connsiteX2" fmla="*/ 0 w 52502"/>
                <a:gd name="connsiteY2" fmla="*/ 26251 h 52502"/>
                <a:gd name="connsiteX3" fmla="*/ 26251 w 52502"/>
                <a:gd name="connsiteY3" fmla="*/ 0 h 52502"/>
                <a:gd name="connsiteX4" fmla="*/ 52502 w 52502"/>
                <a:gd name="connsiteY4" fmla="*/ 26251 h 5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02" h="52502">
                  <a:moveTo>
                    <a:pt x="52502" y="26251"/>
                  </a:moveTo>
                  <a:cubicBezTo>
                    <a:pt x="52502" y="40749"/>
                    <a:pt x="40749" y="52502"/>
                    <a:pt x="26251" y="52502"/>
                  </a:cubicBezTo>
                  <a:cubicBezTo>
                    <a:pt x="11753" y="52502"/>
                    <a:pt x="0" y="40749"/>
                    <a:pt x="0" y="26251"/>
                  </a:cubicBezTo>
                  <a:cubicBezTo>
                    <a:pt x="0" y="11753"/>
                    <a:pt x="11753" y="0"/>
                    <a:pt x="26251" y="0"/>
                  </a:cubicBezTo>
                  <a:cubicBezTo>
                    <a:pt x="40749" y="0"/>
                    <a:pt x="52502" y="11753"/>
                    <a:pt x="52502" y="2625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5" name="Freeform: Shape 152">
              <a:extLst>
                <a:ext uri="{FF2B5EF4-FFF2-40B4-BE49-F238E27FC236}">
                  <a16:creationId xmlns:a16="http://schemas.microsoft.com/office/drawing/2014/main" id="{6E3487E8-AA94-24BF-0A14-1808D1F2CD84}"/>
                </a:ext>
              </a:extLst>
            </p:cNvPr>
            <p:cNvSpPr/>
            <p:nvPr/>
          </p:nvSpPr>
          <p:spPr>
            <a:xfrm>
              <a:off x="1399050" y="4589704"/>
              <a:ext cx="52502" cy="52502"/>
            </a:xfrm>
            <a:custGeom>
              <a:avLst/>
              <a:gdLst>
                <a:gd name="connsiteX0" fmla="*/ 52502 w 52502"/>
                <a:gd name="connsiteY0" fmla="*/ 26251 h 52502"/>
                <a:gd name="connsiteX1" fmla="*/ 26251 w 52502"/>
                <a:gd name="connsiteY1" fmla="*/ 52502 h 52502"/>
                <a:gd name="connsiteX2" fmla="*/ 0 w 52502"/>
                <a:gd name="connsiteY2" fmla="*/ 26251 h 52502"/>
                <a:gd name="connsiteX3" fmla="*/ 26251 w 52502"/>
                <a:gd name="connsiteY3" fmla="*/ 0 h 52502"/>
                <a:gd name="connsiteX4" fmla="*/ 52502 w 52502"/>
                <a:gd name="connsiteY4" fmla="*/ 26251 h 5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02" h="52502">
                  <a:moveTo>
                    <a:pt x="52502" y="26251"/>
                  </a:moveTo>
                  <a:cubicBezTo>
                    <a:pt x="52502" y="40749"/>
                    <a:pt x="40749" y="52502"/>
                    <a:pt x="26251" y="52502"/>
                  </a:cubicBezTo>
                  <a:cubicBezTo>
                    <a:pt x="11753" y="52502"/>
                    <a:pt x="0" y="40749"/>
                    <a:pt x="0" y="26251"/>
                  </a:cubicBezTo>
                  <a:cubicBezTo>
                    <a:pt x="0" y="11753"/>
                    <a:pt x="11753" y="0"/>
                    <a:pt x="26251" y="0"/>
                  </a:cubicBezTo>
                  <a:cubicBezTo>
                    <a:pt x="40749" y="0"/>
                    <a:pt x="52502" y="11753"/>
                    <a:pt x="52502" y="2625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6" name="Freeform: Shape 153">
              <a:extLst>
                <a:ext uri="{FF2B5EF4-FFF2-40B4-BE49-F238E27FC236}">
                  <a16:creationId xmlns:a16="http://schemas.microsoft.com/office/drawing/2014/main" id="{52D430F4-7A06-1053-EF54-C315A40CB8FF}"/>
                </a:ext>
              </a:extLst>
            </p:cNvPr>
            <p:cNvSpPr/>
            <p:nvPr/>
          </p:nvSpPr>
          <p:spPr>
            <a:xfrm>
              <a:off x="1293510" y="4523273"/>
              <a:ext cx="52502" cy="52502"/>
            </a:xfrm>
            <a:custGeom>
              <a:avLst/>
              <a:gdLst>
                <a:gd name="connsiteX0" fmla="*/ 52502 w 52502"/>
                <a:gd name="connsiteY0" fmla="*/ 26251 h 52502"/>
                <a:gd name="connsiteX1" fmla="*/ 26251 w 52502"/>
                <a:gd name="connsiteY1" fmla="*/ 52502 h 52502"/>
                <a:gd name="connsiteX2" fmla="*/ 0 w 52502"/>
                <a:gd name="connsiteY2" fmla="*/ 26251 h 52502"/>
                <a:gd name="connsiteX3" fmla="*/ 26251 w 52502"/>
                <a:gd name="connsiteY3" fmla="*/ 0 h 52502"/>
                <a:gd name="connsiteX4" fmla="*/ 52502 w 52502"/>
                <a:gd name="connsiteY4" fmla="*/ 26251 h 5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02" h="52502">
                  <a:moveTo>
                    <a:pt x="52502" y="26251"/>
                  </a:moveTo>
                  <a:cubicBezTo>
                    <a:pt x="52502" y="40749"/>
                    <a:pt x="40749" y="52502"/>
                    <a:pt x="26251" y="52502"/>
                  </a:cubicBezTo>
                  <a:cubicBezTo>
                    <a:pt x="11753" y="52502"/>
                    <a:pt x="0" y="40749"/>
                    <a:pt x="0" y="26251"/>
                  </a:cubicBezTo>
                  <a:cubicBezTo>
                    <a:pt x="0" y="11753"/>
                    <a:pt x="11753" y="0"/>
                    <a:pt x="26251" y="0"/>
                  </a:cubicBezTo>
                  <a:cubicBezTo>
                    <a:pt x="40749" y="0"/>
                    <a:pt x="52502" y="11753"/>
                    <a:pt x="52502" y="2625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7" name="Freeform: Shape 154">
              <a:extLst>
                <a:ext uri="{FF2B5EF4-FFF2-40B4-BE49-F238E27FC236}">
                  <a16:creationId xmlns:a16="http://schemas.microsoft.com/office/drawing/2014/main" id="{C865DC6A-A7F7-1490-C181-980032260F53}"/>
                </a:ext>
              </a:extLst>
            </p:cNvPr>
            <p:cNvSpPr/>
            <p:nvPr/>
          </p:nvSpPr>
          <p:spPr>
            <a:xfrm>
              <a:off x="1293510" y="4748282"/>
              <a:ext cx="52502" cy="52502"/>
            </a:xfrm>
            <a:custGeom>
              <a:avLst/>
              <a:gdLst>
                <a:gd name="connsiteX0" fmla="*/ 52502 w 52502"/>
                <a:gd name="connsiteY0" fmla="*/ 26251 h 52502"/>
                <a:gd name="connsiteX1" fmla="*/ 26251 w 52502"/>
                <a:gd name="connsiteY1" fmla="*/ 52502 h 52502"/>
                <a:gd name="connsiteX2" fmla="*/ 0 w 52502"/>
                <a:gd name="connsiteY2" fmla="*/ 26251 h 52502"/>
                <a:gd name="connsiteX3" fmla="*/ 26251 w 52502"/>
                <a:gd name="connsiteY3" fmla="*/ 0 h 52502"/>
                <a:gd name="connsiteX4" fmla="*/ 52502 w 52502"/>
                <a:gd name="connsiteY4" fmla="*/ 26251 h 5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02" h="52502">
                  <a:moveTo>
                    <a:pt x="52502" y="26251"/>
                  </a:moveTo>
                  <a:cubicBezTo>
                    <a:pt x="52502" y="40749"/>
                    <a:pt x="40749" y="52502"/>
                    <a:pt x="26251" y="52502"/>
                  </a:cubicBezTo>
                  <a:cubicBezTo>
                    <a:pt x="11753" y="52502"/>
                    <a:pt x="0" y="40749"/>
                    <a:pt x="0" y="26251"/>
                  </a:cubicBezTo>
                  <a:cubicBezTo>
                    <a:pt x="0" y="11753"/>
                    <a:pt x="11753" y="0"/>
                    <a:pt x="26251" y="0"/>
                  </a:cubicBezTo>
                  <a:cubicBezTo>
                    <a:pt x="40749" y="0"/>
                    <a:pt x="52502" y="11753"/>
                    <a:pt x="52502" y="2625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8" name="Freeform: Shape 155">
              <a:extLst>
                <a:ext uri="{FF2B5EF4-FFF2-40B4-BE49-F238E27FC236}">
                  <a16:creationId xmlns:a16="http://schemas.microsoft.com/office/drawing/2014/main" id="{F0806F52-7F16-3468-5424-1FE84208445D}"/>
                </a:ext>
              </a:extLst>
            </p:cNvPr>
            <p:cNvSpPr/>
            <p:nvPr/>
          </p:nvSpPr>
          <p:spPr>
            <a:xfrm>
              <a:off x="1213685" y="4272012"/>
              <a:ext cx="317692" cy="634848"/>
            </a:xfrm>
            <a:custGeom>
              <a:avLst/>
              <a:gdLst>
                <a:gd name="connsiteX0" fmla="*/ 79289 w 317692"/>
                <a:gd name="connsiteY0" fmla="*/ 264654 h 634848"/>
                <a:gd name="connsiteX1" fmla="*/ 0 w 317692"/>
                <a:gd name="connsiteY1" fmla="*/ 211616 h 634848"/>
                <a:gd name="connsiteX2" fmla="*/ 0 w 317692"/>
                <a:gd name="connsiteY2" fmla="*/ 53038 h 634848"/>
                <a:gd name="connsiteX3" fmla="*/ 79289 w 317692"/>
                <a:gd name="connsiteY3" fmla="*/ 0 h 634848"/>
                <a:gd name="connsiteX4" fmla="*/ 238403 w 317692"/>
                <a:gd name="connsiteY4" fmla="*/ 94825 h 634848"/>
                <a:gd name="connsiteX5" fmla="*/ 238403 w 317692"/>
                <a:gd name="connsiteY5" fmla="*/ 197687 h 634848"/>
                <a:gd name="connsiteX6" fmla="*/ 317692 w 317692"/>
                <a:gd name="connsiteY6" fmla="*/ 242689 h 634848"/>
                <a:gd name="connsiteX7" fmla="*/ 317692 w 317692"/>
                <a:gd name="connsiteY7" fmla="*/ 320907 h 634848"/>
                <a:gd name="connsiteX8" fmla="*/ 317692 w 317692"/>
                <a:gd name="connsiteY8" fmla="*/ 396446 h 634848"/>
                <a:gd name="connsiteX9" fmla="*/ 238403 w 317692"/>
                <a:gd name="connsiteY9" fmla="*/ 449484 h 634848"/>
                <a:gd name="connsiteX10" fmla="*/ 238403 w 317692"/>
                <a:gd name="connsiteY10" fmla="*/ 542166 h 634848"/>
                <a:gd name="connsiteX11" fmla="*/ 79289 w 317692"/>
                <a:gd name="connsiteY11" fmla="*/ 634849 h 634848"/>
                <a:gd name="connsiteX12" fmla="*/ 0 w 317692"/>
                <a:gd name="connsiteY12" fmla="*/ 595204 h 634848"/>
                <a:gd name="connsiteX13" fmla="*/ 0 w 317692"/>
                <a:gd name="connsiteY13" fmla="*/ 321442 h 63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92" h="634848">
                  <a:moveTo>
                    <a:pt x="79289" y="264654"/>
                  </a:moveTo>
                  <a:lnTo>
                    <a:pt x="0" y="211616"/>
                  </a:lnTo>
                  <a:lnTo>
                    <a:pt x="0" y="53038"/>
                  </a:lnTo>
                  <a:lnTo>
                    <a:pt x="79289" y="0"/>
                  </a:lnTo>
                  <a:lnTo>
                    <a:pt x="238403" y="94825"/>
                  </a:lnTo>
                  <a:lnTo>
                    <a:pt x="238403" y="197687"/>
                  </a:lnTo>
                  <a:lnTo>
                    <a:pt x="317692" y="242689"/>
                  </a:lnTo>
                  <a:lnTo>
                    <a:pt x="317692" y="320907"/>
                  </a:lnTo>
                  <a:lnTo>
                    <a:pt x="317692" y="396446"/>
                  </a:lnTo>
                  <a:lnTo>
                    <a:pt x="238403" y="449484"/>
                  </a:lnTo>
                  <a:lnTo>
                    <a:pt x="238403" y="542166"/>
                  </a:lnTo>
                  <a:lnTo>
                    <a:pt x="79289" y="634849"/>
                  </a:lnTo>
                  <a:lnTo>
                    <a:pt x="0" y="595204"/>
                  </a:lnTo>
                  <a:lnTo>
                    <a:pt x="0" y="321442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</p:grpSp>
      <p:sp>
        <p:nvSpPr>
          <p:cNvPr id="70" name="Text 0">
            <a:extLst>
              <a:ext uri="{FF2B5EF4-FFF2-40B4-BE49-F238E27FC236}">
                <a16:creationId xmlns:a16="http://schemas.microsoft.com/office/drawing/2014/main" id="{0CC8B15C-12B1-BCC1-5C93-87FB00FC939C}"/>
              </a:ext>
            </a:extLst>
          </p:cNvPr>
          <p:cNvSpPr txBox="1"/>
          <p:nvPr/>
        </p:nvSpPr>
        <p:spPr>
          <a:xfrm>
            <a:off x="8779060" y="4163999"/>
            <a:ext cx="6543195" cy="634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200" dirty="0" err="1">
                <a:solidFill>
                  <a:srgbClr val="000000"/>
                </a:solidFill>
              </a:rPr>
              <a:t>Integraciones</a:t>
            </a:r>
            <a:r>
              <a:rPr lang="en-US" sz="4200" dirty="0">
                <a:solidFill>
                  <a:srgbClr val="000000"/>
                </a:solidFill>
              </a:rPr>
              <a:t> con </a:t>
            </a:r>
            <a:r>
              <a:rPr lang="en-US" sz="4200" b="1" dirty="0">
                <a:solidFill>
                  <a:schemeClr val="accent1"/>
                </a:solidFill>
              </a:rPr>
              <a:t>IA</a:t>
            </a:r>
          </a:p>
        </p:txBody>
      </p:sp>
      <p:sp>
        <p:nvSpPr>
          <p:cNvPr id="72" name="Text 4">
            <a:extLst>
              <a:ext uri="{FF2B5EF4-FFF2-40B4-BE49-F238E27FC236}">
                <a16:creationId xmlns:a16="http://schemas.microsoft.com/office/drawing/2014/main" id="{E6146349-C9F6-4754-3041-53437F673D10}"/>
              </a:ext>
            </a:extLst>
          </p:cNvPr>
          <p:cNvSpPr txBox="1"/>
          <p:nvPr/>
        </p:nvSpPr>
        <p:spPr>
          <a:xfrm>
            <a:off x="8702909" y="7622833"/>
            <a:ext cx="6892470" cy="226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b="1" dirty="0"/>
              <a:t>Generación </a:t>
            </a:r>
            <a:r>
              <a:rPr lang="en-US" b="1" dirty="0" err="1"/>
              <a:t>automática</a:t>
            </a:r>
            <a:r>
              <a:rPr lang="en-US" b="1" dirty="0"/>
              <a:t> de </a:t>
            </a:r>
            <a:r>
              <a:rPr lang="en-US" b="1" dirty="0" err="1"/>
              <a:t>evaluaciones</a:t>
            </a:r>
            <a:r>
              <a:rPr lang="en-US" b="1" dirty="0"/>
              <a:t> </a:t>
            </a:r>
            <a:r>
              <a:rPr lang="en-US" b="1" dirty="0" err="1"/>
              <a:t>mediante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r>
              <a:rPr lang="en-US" b="1" dirty="0"/>
              <a:t> IA y </a:t>
            </a:r>
            <a:r>
              <a:rPr lang="en-US" b="1" dirty="0" err="1"/>
              <a:t>vectorización</a:t>
            </a:r>
            <a:r>
              <a:rPr lang="en-US" b="1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D578FAC-17B8-420A-FB35-B7467A962CF1}"/>
              </a:ext>
            </a:extLst>
          </p:cNvPr>
          <p:cNvSpPr/>
          <p:nvPr/>
        </p:nvSpPr>
        <p:spPr bwMode="auto">
          <a:xfrm>
            <a:off x="16173726" y="3627182"/>
            <a:ext cx="7394666" cy="76198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2" name="Text 0">
            <a:extLst>
              <a:ext uri="{FF2B5EF4-FFF2-40B4-BE49-F238E27FC236}">
                <a16:creationId xmlns:a16="http://schemas.microsoft.com/office/drawing/2014/main" id="{357A9454-C919-0787-0F2C-E87FB4C2148D}"/>
              </a:ext>
            </a:extLst>
          </p:cNvPr>
          <p:cNvSpPr txBox="1"/>
          <p:nvPr/>
        </p:nvSpPr>
        <p:spPr>
          <a:xfrm>
            <a:off x="16599461" y="4163999"/>
            <a:ext cx="6543195" cy="634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200" dirty="0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UX y </a:t>
            </a:r>
            <a:r>
              <a:rPr lang="en-US" sz="4200" dirty="0" err="1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procesos</a:t>
            </a:r>
            <a:r>
              <a:rPr lang="en-US" sz="4200" dirty="0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 </a:t>
            </a:r>
            <a:r>
              <a:rPr lang="en-US" sz="4200" b="1" dirty="0" err="1">
                <a:solidFill>
                  <a:schemeClr val="accent1"/>
                </a:solidFill>
                <a:ea typeface="IBM Plex Sans Medm" pitchFamily="34" charset="-122"/>
                <a:cs typeface="IBM Plex Sans Medm" pitchFamily="34" charset="-120"/>
              </a:rPr>
              <a:t>eficientes</a:t>
            </a:r>
            <a:endParaRPr lang="en-US" sz="4200" b="1" dirty="0">
              <a:solidFill>
                <a:schemeClr val="accent1"/>
              </a:solidFill>
            </a:endParaRPr>
          </a:p>
        </p:txBody>
      </p:sp>
      <p:sp>
        <p:nvSpPr>
          <p:cNvPr id="104" name="Text 4">
            <a:extLst>
              <a:ext uri="{FF2B5EF4-FFF2-40B4-BE49-F238E27FC236}">
                <a16:creationId xmlns:a16="http://schemas.microsoft.com/office/drawing/2014/main" id="{0BF21E0C-13E3-E29F-63E2-A5E4F332B63B}"/>
              </a:ext>
            </a:extLst>
          </p:cNvPr>
          <p:cNvSpPr txBox="1"/>
          <p:nvPr/>
        </p:nvSpPr>
        <p:spPr>
          <a:xfrm>
            <a:off x="16523310" y="7622833"/>
            <a:ext cx="6892470" cy="226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creación</a:t>
            </a:r>
            <a:r>
              <a:rPr lang="en-US" dirty="0"/>
              <a:t> y </a:t>
            </a:r>
            <a:r>
              <a:rPr lang="en-US" dirty="0" err="1"/>
              <a:t>aplicación</a:t>
            </a:r>
            <a:r>
              <a:rPr lang="en-US" dirty="0"/>
              <a:t> de </a:t>
            </a:r>
            <a:r>
              <a:rPr lang="en-US" dirty="0" err="1"/>
              <a:t>evaluaciones</a:t>
            </a:r>
            <a:r>
              <a:rPr lang="en-US" dirty="0"/>
              <a:t> sea </a:t>
            </a:r>
            <a:r>
              <a:rPr lang="en-US" b="1" dirty="0" err="1"/>
              <a:t>rápido</a:t>
            </a:r>
            <a:r>
              <a:rPr lang="en-US" b="1" dirty="0"/>
              <a:t>, </a:t>
            </a:r>
            <a:r>
              <a:rPr lang="en-US" b="1" dirty="0" err="1"/>
              <a:t>intuitivo</a:t>
            </a:r>
            <a:r>
              <a:rPr lang="en-US" b="1" dirty="0"/>
              <a:t> y sin </a:t>
            </a:r>
            <a:r>
              <a:rPr lang="en-US" b="1" dirty="0" err="1"/>
              <a:t>fricción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0E968AFB-9147-C4A7-710C-24A74D2A00D4}"/>
              </a:ext>
            </a:extLst>
          </p:cNvPr>
          <p:cNvSpPr>
            <a:spLocks noChangeAspect="1"/>
          </p:cNvSpPr>
          <p:nvPr/>
        </p:nvSpPr>
        <p:spPr>
          <a:xfrm>
            <a:off x="16542968" y="5642461"/>
            <a:ext cx="1371600" cy="1371556"/>
          </a:xfrm>
          <a:custGeom>
            <a:avLst/>
            <a:gdLst>
              <a:gd name="connsiteX0" fmla="*/ 267462 w 877852"/>
              <a:gd name="connsiteY0" fmla="*/ 877824 h 877824"/>
              <a:gd name="connsiteX1" fmla="*/ 38862 w 877852"/>
              <a:gd name="connsiteY1" fmla="*/ 877824 h 877824"/>
              <a:gd name="connsiteX2" fmla="*/ 38862 w 877852"/>
              <a:gd name="connsiteY2" fmla="*/ 857250 h 877824"/>
              <a:gd name="connsiteX3" fmla="*/ 267462 w 877852"/>
              <a:gd name="connsiteY3" fmla="*/ 857250 h 877824"/>
              <a:gd name="connsiteX4" fmla="*/ 267462 w 877852"/>
              <a:gd name="connsiteY4" fmla="*/ 877824 h 877824"/>
              <a:gd name="connsiteX5" fmla="*/ 306324 w 877852"/>
              <a:gd name="connsiteY5" fmla="*/ 838962 h 877824"/>
              <a:gd name="connsiteX6" fmla="*/ 285750 w 877852"/>
              <a:gd name="connsiteY6" fmla="*/ 838962 h 877824"/>
              <a:gd name="connsiteX7" fmla="*/ 285750 w 877852"/>
              <a:gd name="connsiteY7" fmla="*/ 610362 h 877824"/>
              <a:gd name="connsiteX8" fmla="*/ 306324 w 877852"/>
              <a:gd name="connsiteY8" fmla="*/ 610362 h 877824"/>
              <a:gd name="connsiteX9" fmla="*/ 306324 w 877852"/>
              <a:gd name="connsiteY9" fmla="*/ 838962 h 877824"/>
              <a:gd name="connsiteX10" fmla="*/ 20574 w 877852"/>
              <a:gd name="connsiteY10" fmla="*/ 838962 h 877824"/>
              <a:gd name="connsiteX11" fmla="*/ 0 w 877852"/>
              <a:gd name="connsiteY11" fmla="*/ 838962 h 877824"/>
              <a:gd name="connsiteX12" fmla="*/ 0 w 877852"/>
              <a:gd name="connsiteY12" fmla="*/ 610362 h 877824"/>
              <a:gd name="connsiteX13" fmla="*/ 20574 w 877852"/>
              <a:gd name="connsiteY13" fmla="*/ 610362 h 877824"/>
              <a:gd name="connsiteX14" fmla="*/ 20574 w 877852"/>
              <a:gd name="connsiteY14" fmla="*/ 838962 h 877824"/>
              <a:gd name="connsiteX15" fmla="*/ 553212 w 877852"/>
              <a:gd name="connsiteY15" fmla="*/ 592074 h 877824"/>
              <a:gd name="connsiteX16" fmla="*/ 324612 w 877852"/>
              <a:gd name="connsiteY16" fmla="*/ 592074 h 877824"/>
              <a:gd name="connsiteX17" fmla="*/ 324612 w 877852"/>
              <a:gd name="connsiteY17" fmla="*/ 571500 h 877824"/>
              <a:gd name="connsiteX18" fmla="*/ 553212 w 877852"/>
              <a:gd name="connsiteY18" fmla="*/ 571500 h 877824"/>
              <a:gd name="connsiteX19" fmla="*/ 553212 w 877852"/>
              <a:gd name="connsiteY19" fmla="*/ 592074 h 877824"/>
              <a:gd name="connsiteX20" fmla="*/ 267462 w 877852"/>
              <a:gd name="connsiteY20" fmla="*/ 592074 h 877824"/>
              <a:gd name="connsiteX21" fmla="*/ 38862 w 877852"/>
              <a:gd name="connsiteY21" fmla="*/ 592074 h 877824"/>
              <a:gd name="connsiteX22" fmla="*/ 38862 w 877852"/>
              <a:gd name="connsiteY22" fmla="*/ 571500 h 877824"/>
              <a:gd name="connsiteX23" fmla="*/ 267462 w 877852"/>
              <a:gd name="connsiteY23" fmla="*/ 571500 h 877824"/>
              <a:gd name="connsiteX24" fmla="*/ 267462 w 877852"/>
              <a:gd name="connsiteY24" fmla="*/ 592074 h 877824"/>
              <a:gd name="connsiteX25" fmla="*/ 592074 w 877852"/>
              <a:gd name="connsiteY25" fmla="*/ 553212 h 877824"/>
              <a:gd name="connsiteX26" fmla="*/ 571500 w 877852"/>
              <a:gd name="connsiteY26" fmla="*/ 553212 h 877824"/>
              <a:gd name="connsiteX27" fmla="*/ 571500 w 877852"/>
              <a:gd name="connsiteY27" fmla="*/ 324612 h 877824"/>
              <a:gd name="connsiteX28" fmla="*/ 592103 w 877852"/>
              <a:gd name="connsiteY28" fmla="*/ 324612 h 877824"/>
              <a:gd name="connsiteX29" fmla="*/ 592074 w 877852"/>
              <a:gd name="connsiteY29" fmla="*/ 553212 h 877824"/>
              <a:gd name="connsiteX30" fmla="*/ 592074 w 877852"/>
              <a:gd name="connsiteY30" fmla="*/ 553212 h 877824"/>
              <a:gd name="connsiteX31" fmla="*/ 306324 w 877852"/>
              <a:gd name="connsiteY31" fmla="*/ 553212 h 877824"/>
              <a:gd name="connsiteX32" fmla="*/ 285750 w 877852"/>
              <a:gd name="connsiteY32" fmla="*/ 553212 h 877824"/>
              <a:gd name="connsiteX33" fmla="*/ 285750 w 877852"/>
              <a:gd name="connsiteY33" fmla="*/ 324612 h 877824"/>
              <a:gd name="connsiteX34" fmla="*/ 306324 w 877852"/>
              <a:gd name="connsiteY34" fmla="*/ 324612 h 877824"/>
              <a:gd name="connsiteX35" fmla="*/ 306324 w 877852"/>
              <a:gd name="connsiteY35" fmla="*/ 553212 h 877824"/>
              <a:gd name="connsiteX36" fmla="*/ 410337 w 877852"/>
              <a:gd name="connsiteY36" fmla="*/ 506349 h 877824"/>
              <a:gd name="connsiteX37" fmla="*/ 403079 w 877852"/>
              <a:gd name="connsiteY37" fmla="*/ 503349 h 877824"/>
              <a:gd name="connsiteX38" fmla="*/ 345929 w 877852"/>
              <a:gd name="connsiteY38" fmla="*/ 446199 h 877824"/>
              <a:gd name="connsiteX39" fmla="*/ 360474 w 877852"/>
              <a:gd name="connsiteY39" fmla="*/ 431654 h 877824"/>
              <a:gd name="connsiteX40" fmla="*/ 410337 w 877852"/>
              <a:gd name="connsiteY40" fmla="*/ 481517 h 877824"/>
              <a:gd name="connsiteX41" fmla="*/ 517350 w 877852"/>
              <a:gd name="connsiteY41" fmla="*/ 374475 h 877824"/>
              <a:gd name="connsiteX42" fmla="*/ 531924 w 877852"/>
              <a:gd name="connsiteY42" fmla="*/ 389020 h 877824"/>
              <a:gd name="connsiteX43" fmla="*/ 417624 w 877852"/>
              <a:gd name="connsiteY43" fmla="*/ 503320 h 877824"/>
              <a:gd name="connsiteX44" fmla="*/ 410337 w 877852"/>
              <a:gd name="connsiteY44" fmla="*/ 506349 h 877824"/>
              <a:gd name="connsiteX45" fmla="*/ 838962 w 877852"/>
              <a:gd name="connsiteY45" fmla="*/ 306324 h 877824"/>
              <a:gd name="connsiteX46" fmla="*/ 610362 w 877852"/>
              <a:gd name="connsiteY46" fmla="*/ 306324 h 877824"/>
              <a:gd name="connsiteX47" fmla="*/ 610362 w 877852"/>
              <a:gd name="connsiteY47" fmla="*/ 285750 h 877824"/>
              <a:gd name="connsiteX48" fmla="*/ 838962 w 877852"/>
              <a:gd name="connsiteY48" fmla="*/ 285750 h 877824"/>
              <a:gd name="connsiteX49" fmla="*/ 838962 w 877852"/>
              <a:gd name="connsiteY49" fmla="*/ 306324 h 877824"/>
              <a:gd name="connsiteX50" fmla="*/ 553212 w 877852"/>
              <a:gd name="connsiteY50" fmla="*/ 306324 h 877824"/>
              <a:gd name="connsiteX51" fmla="*/ 324612 w 877852"/>
              <a:gd name="connsiteY51" fmla="*/ 306324 h 877824"/>
              <a:gd name="connsiteX52" fmla="*/ 324612 w 877852"/>
              <a:gd name="connsiteY52" fmla="*/ 285750 h 877824"/>
              <a:gd name="connsiteX53" fmla="*/ 553212 w 877852"/>
              <a:gd name="connsiteY53" fmla="*/ 285750 h 877824"/>
              <a:gd name="connsiteX54" fmla="*/ 553212 w 877852"/>
              <a:gd name="connsiteY54" fmla="*/ 306324 h 877824"/>
              <a:gd name="connsiteX55" fmla="*/ 877824 w 877852"/>
              <a:gd name="connsiteY55" fmla="*/ 267462 h 877824"/>
              <a:gd name="connsiteX56" fmla="*/ 857250 w 877852"/>
              <a:gd name="connsiteY56" fmla="*/ 267462 h 877824"/>
              <a:gd name="connsiteX57" fmla="*/ 857250 w 877852"/>
              <a:gd name="connsiteY57" fmla="*/ 38862 h 877824"/>
              <a:gd name="connsiteX58" fmla="*/ 877853 w 877852"/>
              <a:gd name="connsiteY58" fmla="*/ 38862 h 877824"/>
              <a:gd name="connsiteX59" fmla="*/ 877824 w 877852"/>
              <a:gd name="connsiteY59" fmla="*/ 267462 h 877824"/>
              <a:gd name="connsiteX60" fmla="*/ 877824 w 877852"/>
              <a:gd name="connsiteY60" fmla="*/ 267462 h 877824"/>
              <a:gd name="connsiteX61" fmla="*/ 592074 w 877852"/>
              <a:gd name="connsiteY61" fmla="*/ 267462 h 877824"/>
              <a:gd name="connsiteX62" fmla="*/ 571500 w 877852"/>
              <a:gd name="connsiteY62" fmla="*/ 267462 h 877824"/>
              <a:gd name="connsiteX63" fmla="*/ 571500 w 877852"/>
              <a:gd name="connsiteY63" fmla="*/ 38862 h 877824"/>
              <a:gd name="connsiteX64" fmla="*/ 592103 w 877852"/>
              <a:gd name="connsiteY64" fmla="*/ 38862 h 877824"/>
              <a:gd name="connsiteX65" fmla="*/ 592074 w 877852"/>
              <a:gd name="connsiteY65" fmla="*/ 267462 h 877824"/>
              <a:gd name="connsiteX66" fmla="*/ 592074 w 877852"/>
              <a:gd name="connsiteY66" fmla="*/ 267462 h 877824"/>
              <a:gd name="connsiteX67" fmla="*/ 838962 w 877852"/>
              <a:gd name="connsiteY67" fmla="*/ 20574 h 877824"/>
              <a:gd name="connsiteX68" fmla="*/ 610362 w 877852"/>
              <a:gd name="connsiteY68" fmla="*/ 20574 h 877824"/>
              <a:gd name="connsiteX69" fmla="*/ 610362 w 877852"/>
              <a:gd name="connsiteY69" fmla="*/ 0 h 877824"/>
              <a:gd name="connsiteX70" fmla="*/ 838962 w 877852"/>
              <a:gd name="connsiteY70" fmla="*/ 0 h 877824"/>
              <a:gd name="connsiteX71" fmla="*/ 838962 w 877852"/>
              <a:gd name="connsiteY71" fmla="*/ 2057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877852" h="877824">
                <a:moveTo>
                  <a:pt x="267462" y="877824"/>
                </a:moveTo>
                <a:lnTo>
                  <a:pt x="38862" y="877824"/>
                </a:lnTo>
                <a:lnTo>
                  <a:pt x="38862" y="857250"/>
                </a:lnTo>
                <a:lnTo>
                  <a:pt x="267462" y="857250"/>
                </a:lnTo>
                <a:lnTo>
                  <a:pt x="267462" y="877824"/>
                </a:lnTo>
                <a:close/>
                <a:moveTo>
                  <a:pt x="306324" y="838962"/>
                </a:moveTo>
                <a:lnTo>
                  <a:pt x="285750" y="838962"/>
                </a:lnTo>
                <a:lnTo>
                  <a:pt x="285750" y="610362"/>
                </a:lnTo>
                <a:lnTo>
                  <a:pt x="306324" y="610362"/>
                </a:lnTo>
                <a:lnTo>
                  <a:pt x="306324" y="838962"/>
                </a:lnTo>
                <a:close/>
                <a:moveTo>
                  <a:pt x="20574" y="838962"/>
                </a:moveTo>
                <a:lnTo>
                  <a:pt x="0" y="838962"/>
                </a:lnTo>
                <a:lnTo>
                  <a:pt x="0" y="610362"/>
                </a:lnTo>
                <a:lnTo>
                  <a:pt x="20574" y="610362"/>
                </a:lnTo>
                <a:lnTo>
                  <a:pt x="20574" y="838962"/>
                </a:lnTo>
                <a:close/>
                <a:moveTo>
                  <a:pt x="553212" y="592074"/>
                </a:moveTo>
                <a:lnTo>
                  <a:pt x="324612" y="592074"/>
                </a:lnTo>
                <a:lnTo>
                  <a:pt x="324612" y="571500"/>
                </a:lnTo>
                <a:lnTo>
                  <a:pt x="553212" y="571500"/>
                </a:lnTo>
                <a:lnTo>
                  <a:pt x="553212" y="592074"/>
                </a:lnTo>
                <a:close/>
                <a:moveTo>
                  <a:pt x="267462" y="592074"/>
                </a:moveTo>
                <a:lnTo>
                  <a:pt x="38862" y="592074"/>
                </a:lnTo>
                <a:lnTo>
                  <a:pt x="38862" y="571500"/>
                </a:lnTo>
                <a:lnTo>
                  <a:pt x="267462" y="571500"/>
                </a:lnTo>
                <a:lnTo>
                  <a:pt x="267462" y="592074"/>
                </a:lnTo>
                <a:close/>
                <a:moveTo>
                  <a:pt x="592074" y="553212"/>
                </a:moveTo>
                <a:lnTo>
                  <a:pt x="571500" y="553212"/>
                </a:lnTo>
                <a:lnTo>
                  <a:pt x="571500" y="324612"/>
                </a:lnTo>
                <a:lnTo>
                  <a:pt x="592103" y="324612"/>
                </a:lnTo>
                <a:lnTo>
                  <a:pt x="592074" y="553212"/>
                </a:lnTo>
                <a:lnTo>
                  <a:pt x="592074" y="553212"/>
                </a:lnTo>
                <a:close/>
                <a:moveTo>
                  <a:pt x="306324" y="553212"/>
                </a:moveTo>
                <a:lnTo>
                  <a:pt x="285750" y="553212"/>
                </a:lnTo>
                <a:lnTo>
                  <a:pt x="285750" y="324612"/>
                </a:lnTo>
                <a:lnTo>
                  <a:pt x="306324" y="324612"/>
                </a:lnTo>
                <a:lnTo>
                  <a:pt x="306324" y="553212"/>
                </a:lnTo>
                <a:close/>
                <a:moveTo>
                  <a:pt x="410337" y="506349"/>
                </a:moveTo>
                <a:cubicBezTo>
                  <a:pt x="407708" y="506349"/>
                  <a:pt x="405079" y="505349"/>
                  <a:pt x="403079" y="503349"/>
                </a:cubicBezTo>
                <a:lnTo>
                  <a:pt x="345929" y="446199"/>
                </a:lnTo>
                <a:lnTo>
                  <a:pt x="360474" y="431654"/>
                </a:lnTo>
                <a:lnTo>
                  <a:pt x="410337" y="481517"/>
                </a:lnTo>
                <a:lnTo>
                  <a:pt x="517350" y="374475"/>
                </a:lnTo>
                <a:lnTo>
                  <a:pt x="531924" y="389020"/>
                </a:lnTo>
                <a:lnTo>
                  <a:pt x="417624" y="503320"/>
                </a:lnTo>
                <a:cubicBezTo>
                  <a:pt x="415595" y="505349"/>
                  <a:pt x="412966" y="506349"/>
                  <a:pt x="410337" y="506349"/>
                </a:cubicBezTo>
                <a:close/>
                <a:moveTo>
                  <a:pt x="838962" y="306324"/>
                </a:moveTo>
                <a:lnTo>
                  <a:pt x="610362" y="306324"/>
                </a:lnTo>
                <a:lnTo>
                  <a:pt x="610362" y="285750"/>
                </a:lnTo>
                <a:lnTo>
                  <a:pt x="838962" y="285750"/>
                </a:lnTo>
                <a:lnTo>
                  <a:pt x="838962" y="306324"/>
                </a:lnTo>
                <a:close/>
                <a:moveTo>
                  <a:pt x="553212" y="306324"/>
                </a:moveTo>
                <a:lnTo>
                  <a:pt x="324612" y="306324"/>
                </a:lnTo>
                <a:lnTo>
                  <a:pt x="324612" y="285750"/>
                </a:lnTo>
                <a:lnTo>
                  <a:pt x="553212" y="285750"/>
                </a:lnTo>
                <a:lnTo>
                  <a:pt x="553212" y="306324"/>
                </a:lnTo>
                <a:close/>
                <a:moveTo>
                  <a:pt x="877824" y="267462"/>
                </a:moveTo>
                <a:lnTo>
                  <a:pt x="857250" y="267462"/>
                </a:lnTo>
                <a:lnTo>
                  <a:pt x="857250" y="38862"/>
                </a:lnTo>
                <a:lnTo>
                  <a:pt x="877853" y="38862"/>
                </a:lnTo>
                <a:lnTo>
                  <a:pt x="877824" y="267462"/>
                </a:lnTo>
                <a:lnTo>
                  <a:pt x="877824" y="267462"/>
                </a:lnTo>
                <a:close/>
                <a:moveTo>
                  <a:pt x="592074" y="267462"/>
                </a:moveTo>
                <a:lnTo>
                  <a:pt x="571500" y="267462"/>
                </a:lnTo>
                <a:lnTo>
                  <a:pt x="571500" y="38862"/>
                </a:lnTo>
                <a:lnTo>
                  <a:pt x="592103" y="38862"/>
                </a:lnTo>
                <a:lnTo>
                  <a:pt x="592074" y="267462"/>
                </a:lnTo>
                <a:lnTo>
                  <a:pt x="592074" y="267462"/>
                </a:lnTo>
                <a:close/>
                <a:moveTo>
                  <a:pt x="838962" y="20574"/>
                </a:moveTo>
                <a:lnTo>
                  <a:pt x="610362" y="20574"/>
                </a:lnTo>
                <a:lnTo>
                  <a:pt x="610362" y="0"/>
                </a:lnTo>
                <a:lnTo>
                  <a:pt x="838962" y="0"/>
                </a:lnTo>
                <a:lnTo>
                  <a:pt x="838962" y="20574"/>
                </a:lnTo>
                <a:close/>
              </a:path>
            </a:pathLst>
          </a:custGeom>
          <a:solidFill>
            <a:schemeClr val="accent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BFE81E-000F-B670-F175-A5E4D916035C}"/>
              </a:ext>
            </a:extLst>
          </p:cNvPr>
          <p:cNvSpPr txBox="1"/>
          <p:nvPr/>
        </p:nvSpPr>
        <p:spPr>
          <a:xfrm>
            <a:off x="-1828800" y="166878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9334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37484-60DC-9757-C3A6-58D08013AB15}"/>
              </a:ext>
            </a:extLst>
          </p:cNvPr>
          <p:cNvSpPr txBox="1"/>
          <p:nvPr/>
        </p:nvSpPr>
        <p:spPr>
          <a:xfrm>
            <a:off x="6864385" y="2269751"/>
            <a:ext cx="6584032" cy="85799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Etapas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secuenciales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E3D6C-4243-D88E-CF25-C86A0B0EBD91}"/>
              </a:ext>
            </a:extLst>
          </p:cNvPr>
          <p:cNvSpPr txBox="1"/>
          <p:nvPr/>
        </p:nvSpPr>
        <p:spPr>
          <a:xfrm>
            <a:off x="17580709" y="4297910"/>
            <a:ext cx="5377411" cy="5146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SmBld"/>
                <a:ea typeface="+mn-ea"/>
                <a:cs typeface="+mn-cs"/>
              </a:rPr>
              <a:t>4 Semanas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7FF09F-DAF0-C830-6BCA-67782E5EE8C2}"/>
              </a:ext>
            </a:extLst>
          </p:cNvPr>
          <p:cNvCxnSpPr>
            <a:cxnSpLocks/>
          </p:cNvCxnSpPr>
          <p:nvPr/>
        </p:nvCxnSpPr>
        <p:spPr bwMode="auto">
          <a:xfrm>
            <a:off x="15723812" y="4547167"/>
            <a:ext cx="1494576" cy="0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49DC17-55D1-0C9F-A5D8-B1F1A9AA252C}"/>
              </a:ext>
            </a:extLst>
          </p:cNvPr>
          <p:cNvSpPr/>
          <p:nvPr/>
        </p:nvSpPr>
        <p:spPr>
          <a:xfrm>
            <a:off x="7018467" y="3701664"/>
            <a:ext cx="9070255" cy="1683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AE997-B0B9-1A6D-C5ED-A592909A01F4}"/>
              </a:ext>
            </a:extLst>
          </p:cNvPr>
          <p:cNvSpPr txBox="1"/>
          <p:nvPr/>
        </p:nvSpPr>
        <p:spPr>
          <a:xfrm>
            <a:off x="7787907" y="3817222"/>
            <a:ext cx="5340748" cy="523196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Planificación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 y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diseño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 SmBld" panose="020B0503050203000203" pitchFamily="34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3B9253-739D-0C75-8A0D-3F614B4EAEE0}"/>
              </a:ext>
            </a:extLst>
          </p:cNvPr>
          <p:cNvSpPr/>
          <p:nvPr/>
        </p:nvSpPr>
        <p:spPr>
          <a:xfrm>
            <a:off x="7018933" y="3703933"/>
            <a:ext cx="708395" cy="67527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pic>
        <p:nvPicPr>
          <p:cNvPr id="22" name="Picture 90">
            <a:extLst>
              <a:ext uri="{FF2B5EF4-FFF2-40B4-BE49-F238E27FC236}">
                <a16:creationId xmlns:a16="http://schemas.microsoft.com/office/drawing/2014/main" id="{B03DB335-DD78-1832-270F-5371B53688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733639" y="3865085"/>
            <a:ext cx="243450" cy="305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13D219F-B5E4-E665-E6E7-172F3B5A8F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2674" y="3779735"/>
            <a:ext cx="523667" cy="52366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DE55AC3-DDE8-3ED0-9B5D-1DD5300335DE}"/>
              </a:ext>
            </a:extLst>
          </p:cNvPr>
          <p:cNvSpPr/>
          <p:nvPr/>
        </p:nvSpPr>
        <p:spPr>
          <a:xfrm>
            <a:off x="7616979" y="4542359"/>
            <a:ext cx="3978803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Levantamiento</a:t>
            </a:r>
            <a:r>
              <a:rPr lang="en-US" sz="2000" dirty="0">
                <a:solidFill>
                  <a:prstClr val="black"/>
                </a:solidFill>
                <a:latin typeface="IBM Plex Sans" panose="020B0503050203000203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requerimientos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6F6771F-9829-9EA0-989C-0FFFD81D4845}"/>
              </a:ext>
            </a:extLst>
          </p:cNvPr>
          <p:cNvSpPr/>
          <p:nvPr/>
        </p:nvSpPr>
        <p:spPr>
          <a:xfrm>
            <a:off x="11739367" y="4542359"/>
            <a:ext cx="2992634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Diseño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de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arquitectura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E30BD2-5852-CD48-FDE4-EC58FE82E14D}"/>
              </a:ext>
            </a:extLst>
          </p:cNvPr>
          <p:cNvSpPr/>
          <p:nvPr/>
        </p:nvSpPr>
        <p:spPr bwMode="auto">
          <a:xfrm>
            <a:off x="0" y="0"/>
            <a:ext cx="6183086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129CF19-5092-BA05-CA93-FECCFCF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5279109" cy="3284728"/>
          </a:xfrm>
        </p:spPr>
        <p:txBody>
          <a:bodyPr/>
          <a:lstStyle/>
          <a:p>
            <a:r>
              <a:rPr lang="en-US" sz="6800" dirty="0" err="1">
                <a:solidFill>
                  <a:srgbClr val="000000"/>
                </a:solidFill>
                <a:cs typeface="Arial"/>
                <a:sym typeface="Arial"/>
              </a:rPr>
              <a:t>Cronograma</a:t>
            </a:r>
            <a:br>
              <a:rPr lang="en-US" sz="6800" dirty="0">
                <a:solidFill>
                  <a:srgbClr val="000000"/>
                </a:solidFill>
                <a:cs typeface="Arial"/>
                <a:sym typeface="Arial"/>
              </a:rPr>
            </a:br>
            <a:r>
              <a:rPr lang="en-US" sz="6800" dirty="0">
                <a:solidFill>
                  <a:srgbClr val="000000"/>
                </a:solidFill>
                <a:cs typeface="Arial"/>
                <a:sym typeface="Arial"/>
              </a:rPr>
              <a:t>de </a:t>
            </a:r>
            <a:r>
              <a:rPr lang="en-US" sz="6800" dirty="0" err="1">
                <a:solidFill>
                  <a:srgbClr val="000000"/>
                </a:solidFill>
                <a:cs typeface="Arial"/>
                <a:sym typeface="Arial"/>
              </a:rPr>
              <a:t>proyecto</a:t>
            </a:r>
            <a:endParaRPr lang="en-US" sz="6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5C8D0-C4DF-646C-491B-04E502DB0BB5}"/>
              </a:ext>
            </a:extLst>
          </p:cNvPr>
          <p:cNvSpPr txBox="1"/>
          <p:nvPr/>
        </p:nvSpPr>
        <p:spPr>
          <a:xfrm>
            <a:off x="17580710" y="6931409"/>
            <a:ext cx="5377411" cy="5146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SmBld"/>
                <a:ea typeface="+mn-ea"/>
                <a:cs typeface="+mn-cs"/>
              </a:rPr>
              <a:t>11 Semanas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3C3587C-72AC-C49D-3BC6-BBB9F4C4F4C6}"/>
              </a:ext>
            </a:extLst>
          </p:cNvPr>
          <p:cNvCxnSpPr>
            <a:cxnSpLocks/>
          </p:cNvCxnSpPr>
          <p:nvPr/>
        </p:nvCxnSpPr>
        <p:spPr bwMode="auto">
          <a:xfrm>
            <a:off x="15723812" y="7245923"/>
            <a:ext cx="1494576" cy="0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9AFB3613-B42A-1360-36BC-FCF4B7924A53}"/>
              </a:ext>
            </a:extLst>
          </p:cNvPr>
          <p:cNvSpPr/>
          <p:nvPr/>
        </p:nvSpPr>
        <p:spPr>
          <a:xfrm>
            <a:off x="7018467" y="5991220"/>
            <a:ext cx="9070255" cy="25810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C6D374-7684-C543-3AB8-524862D5B35D}"/>
              </a:ext>
            </a:extLst>
          </p:cNvPr>
          <p:cNvSpPr txBox="1"/>
          <p:nvPr/>
        </p:nvSpPr>
        <p:spPr>
          <a:xfrm>
            <a:off x="7787907" y="6106778"/>
            <a:ext cx="5340748" cy="523196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Desarrollo e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implementaci</a:t>
            </a:r>
            <a:r>
              <a:rPr lang="en-US" sz="2800" dirty="0" err="1">
                <a:latin typeface="IBM Plex Sans SmBld" panose="020B0503050203000203" pitchFamily="34" charset="0"/>
              </a:rPr>
              <a:t>ón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 SmBld" panose="020B0503050203000203" pitchFamily="34" charset="0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757A65-8FE9-5F2F-2E8B-520500A37B90}"/>
              </a:ext>
            </a:extLst>
          </p:cNvPr>
          <p:cNvSpPr/>
          <p:nvPr/>
        </p:nvSpPr>
        <p:spPr>
          <a:xfrm>
            <a:off x="7018933" y="5993489"/>
            <a:ext cx="708395" cy="67527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pic>
        <p:nvPicPr>
          <p:cNvPr id="62" name="Picture 90">
            <a:extLst>
              <a:ext uri="{FF2B5EF4-FFF2-40B4-BE49-F238E27FC236}">
                <a16:creationId xmlns:a16="http://schemas.microsoft.com/office/drawing/2014/main" id="{57D97FA8-E0A2-E9DA-A503-9D040F86FF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733639" y="6154641"/>
            <a:ext cx="243450" cy="305400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4FEFD88-5F0F-D5A1-B35E-66EB713726DE}"/>
              </a:ext>
            </a:extLst>
          </p:cNvPr>
          <p:cNvSpPr/>
          <p:nvPr/>
        </p:nvSpPr>
        <p:spPr>
          <a:xfrm>
            <a:off x="10458281" y="6817604"/>
            <a:ext cx="3437101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Implementación</a:t>
            </a:r>
            <a:r>
              <a:rPr lang="en-US" sz="2000" dirty="0">
                <a:solidFill>
                  <a:prstClr val="black"/>
                </a:solidFill>
                <a:latin typeface="IBM Plex Sans" panose="020B0503050203000203" pitchFamily="34" charset="0"/>
              </a:rPr>
              <a:t> back-end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395EA6F-226C-F4F4-482D-F39F3897661C}"/>
              </a:ext>
            </a:extLst>
          </p:cNvPr>
          <p:cNvSpPr/>
          <p:nvPr/>
        </p:nvSpPr>
        <p:spPr>
          <a:xfrm>
            <a:off x="7645683" y="7559100"/>
            <a:ext cx="1930070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Integración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IA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76BFF6C-E180-41A6-D13F-9F8DB7358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890" y="6077313"/>
            <a:ext cx="471273" cy="536845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CBD956E-FA7B-B047-C03B-CE9DB8F0C593}"/>
              </a:ext>
            </a:extLst>
          </p:cNvPr>
          <p:cNvSpPr/>
          <p:nvPr/>
        </p:nvSpPr>
        <p:spPr>
          <a:xfrm>
            <a:off x="7630163" y="6817604"/>
            <a:ext cx="2631247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Setup base de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datos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460E709-F7A6-FF90-8AD3-A93A95E2AFDA}"/>
              </a:ext>
            </a:extLst>
          </p:cNvPr>
          <p:cNvSpPr/>
          <p:nvPr/>
        </p:nvSpPr>
        <p:spPr>
          <a:xfrm>
            <a:off x="9772395" y="7559100"/>
            <a:ext cx="2404436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Integración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cloud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46A327EC-60D4-744A-2284-AAE0DE409561}"/>
              </a:ext>
            </a:extLst>
          </p:cNvPr>
          <p:cNvSpPr/>
          <p:nvPr/>
        </p:nvSpPr>
        <p:spPr>
          <a:xfrm>
            <a:off x="12373473" y="7559100"/>
            <a:ext cx="3396247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Implementación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front-end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3A99CA-C294-FD06-D180-71E1F0C5F40C}"/>
              </a:ext>
            </a:extLst>
          </p:cNvPr>
          <p:cNvSpPr txBox="1"/>
          <p:nvPr/>
        </p:nvSpPr>
        <p:spPr>
          <a:xfrm>
            <a:off x="17580711" y="10176297"/>
            <a:ext cx="5377411" cy="5146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SmBld"/>
                <a:ea typeface="+mn-ea"/>
                <a:cs typeface="+mn-cs"/>
              </a:rPr>
              <a:t>3 Semanas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9FB2851-0BE8-5B0A-12B3-C84C89ACE8AF}"/>
              </a:ext>
            </a:extLst>
          </p:cNvPr>
          <p:cNvCxnSpPr>
            <a:cxnSpLocks/>
          </p:cNvCxnSpPr>
          <p:nvPr/>
        </p:nvCxnSpPr>
        <p:spPr bwMode="auto">
          <a:xfrm>
            <a:off x="15723812" y="10433611"/>
            <a:ext cx="1494576" cy="0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33BF960-AAF2-6AA9-6FE9-B67D9B3EEBF4}"/>
              </a:ext>
            </a:extLst>
          </p:cNvPr>
          <p:cNvSpPr/>
          <p:nvPr/>
        </p:nvSpPr>
        <p:spPr>
          <a:xfrm>
            <a:off x="7018467" y="9213969"/>
            <a:ext cx="9070255" cy="25810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338317C-34EF-D691-2136-D75C4199A316}"/>
              </a:ext>
            </a:extLst>
          </p:cNvPr>
          <p:cNvSpPr txBox="1"/>
          <p:nvPr/>
        </p:nvSpPr>
        <p:spPr>
          <a:xfrm>
            <a:off x="7787907" y="9329527"/>
            <a:ext cx="5340748" cy="523196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Cierre de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proyecto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 SmBld" panose="020B0503050203000203" pitchFamily="34" charset="0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D706A1-D193-4BAA-C1BE-8F5F153C98C7}"/>
              </a:ext>
            </a:extLst>
          </p:cNvPr>
          <p:cNvSpPr/>
          <p:nvPr/>
        </p:nvSpPr>
        <p:spPr>
          <a:xfrm>
            <a:off x="7018933" y="9216238"/>
            <a:ext cx="708395" cy="67527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pic>
        <p:nvPicPr>
          <p:cNvPr id="87" name="Picture 90">
            <a:extLst>
              <a:ext uri="{FF2B5EF4-FFF2-40B4-BE49-F238E27FC236}">
                <a16:creationId xmlns:a16="http://schemas.microsoft.com/office/drawing/2014/main" id="{C0D676C4-0D2A-D595-07EA-CF55B38571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733639" y="9377390"/>
            <a:ext cx="243450" cy="305400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5EF8F13-3798-30AD-E5AC-3DAD04839414}"/>
              </a:ext>
            </a:extLst>
          </p:cNvPr>
          <p:cNvSpPr/>
          <p:nvPr/>
        </p:nvSpPr>
        <p:spPr>
          <a:xfrm>
            <a:off x="9011557" y="10040353"/>
            <a:ext cx="2156093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IBM Plex Sans" panose="020B0503050203000203" pitchFamily="34" charset="0"/>
              </a:rPr>
              <a:t>Setup </a:t>
            </a: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ambiente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895FA8B6-248D-81DB-2CDA-C8C47683D2E7}"/>
              </a:ext>
            </a:extLst>
          </p:cNvPr>
          <p:cNvSpPr/>
          <p:nvPr/>
        </p:nvSpPr>
        <p:spPr>
          <a:xfrm>
            <a:off x="11370612" y="10032777"/>
            <a:ext cx="2156093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Documentación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43D840E-54C5-83CE-A1C0-EB8882F9A1A3}"/>
              </a:ext>
            </a:extLst>
          </p:cNvPr>
          <p:cNvSpPr/>
          <p:nvPr/>
        </p:nvSpPr>
        <p:spPr>
          <a:xfrm>
            <a:off x="7630164" y="10040353"/>
            <a:ext cx="1178431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Pruebas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926A287F-7CCF-C1F9-7CF5-72F4A7D1AFEA}"/>
              </a:ext>
            </a:extLst>
          </p:cNvPr>
          <p:cNvSpPr/>
          <p:nvPr/>
        </p:nvSpPr>
        <p:spPr>
          <a:xfrm>
            <a:off x="13729668" y="10010449"/>
            <a:ext cx="1790128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Despliegue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8754AAA-2CAD-18D5-281E-44DEBFAEE7DE}"/>
              </a:ext>
            </a:extLst>
          </p:cNvPr>
          <p:cNvSpPr/>
          <p:nvPr/>
        </p:nvSpPr>
        <p:spPr>
          <a:xfrm>
            <a:off x="7616980" y="10872785"/>
            <a:ext cx="1958773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Acercamiento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4F146EF-222B-3315-A254-6F10E676FC30}"/>
              </a:ext>
            </a:extLst>
          </p:cNvPr>
          <p:cNvSpPr/>
          <p:nvPr/>
        </p:nvSpPr>
        <p:spPr>
          <a:xfrm>
            <a:off x="9772395" y="10872785"/>
            <a:ext cx="3030701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Validaciones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de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usuario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2359FD6-211E-718D-6620-D1ED4D42D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8532" y="9268492"/>
            <a:ext cx="569196" cy="523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C3048-3D74-ED24-C3D3-D17EE31D6C2F}"/>
              </a:ext>
            </a:extLst>
          </p:cNvPr>
          <p:cNvSpPr txBox="1"/>
          <p:nvPr/>
        </p:nvSpPr>
        <p:spPr>
          <a:xfrm>
            <a:off x="24803100" y="998982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289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0323-CBCF-6240-4267-FA9644795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576263"/>
            <a:ext cx="11457241" cy="2468562"/>
          </a:xfrm>
        </p:spPr>
        <p:txBody>
          <a:bodyPr/>
          <a:lstStyle/>
          <a:p>
            <a:r>
              <a:rPr lang="en-US" dirty="0" err="1"/>
              <a:t>Alcances</a:t>
            </a:r>
            <a:r>
              <a:rPr lang="en-US" dirty="0"/>
              <a:t> y </a:t>
            </a:r>
            <a:r>
              <a:rPr lang="en-US" dirty="0" err="1"/>
              <a:t>características</a:t>
            </a:r>
            <a:r>
              <a:rPr lang="en-US" dirty="0"/>
              <a:t> de </a:t>
            </a:r>
            <a:r>
              <a:rPr lang="en-US" b="1" dirty="0" err="1"/>
              <a:t>Quizi</a:t>
            </a:r>
            <a:r>
              <a:rPr lang="en-US" b="1" dirty="0" err="1">
                <a:solidFill>
                  <a:schemeClr val="accent1"/>
                </a:solidFill>
              </a:rPr>
              <a:t>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7E910-C33B-82CF-A937-37583F8B8F33}"/>
              </a:ext>
            </a:extLst>
          </p:cNvPr>
          <p:cNvSpPr txBox="1"/>
          <p:nvPr/>
        </p:nvSpPr>
        <p:spPr>
          <a:xfrm>
            <a:off x="-994787" y="-301451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>
              <a:solidFill>
                <a:srgbClr val="000000"/>
              </a:solidFill>
              <a:latin typeface="+mj-lt"/>
              <a:ea typeface="IBM Plex Sans Light"/>
              <a:cs typeface="IBM Plex Sans Light"/>
              <a:sym typeface="IBM Plex Sans Light"/>
            </a:endParaRP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4D5E8BC8-0CCD-46CF-AEEC-1B69809E4C9B}"/>
              </a:ext>
            </a:extLst>
          </p:cNvPr>
          <p:cNvGrpSpPr/>
          <p:nvPr/>
        </p:nvGrpSpPr>
        <p:grpSpPr>
          <a:xfrm>
            <a:off x="5119868" y="3584977"/>
            <a:ext cx="14715765" cy="8708584"/>
            <a:chOff x="1462181" y="2768152"/>
            <a:chExt cx="14715765" cy="8708584"/>
          </a:xfrm>
        </p:grpSpPr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68272EBE-9C12-F26E-8865-D621463FBB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1755" y="2768152"/>
              <a:ext cx="8205273" cy="8205278"/>
              <a:chOff x="2946499" y="3005240"/>
              <a:chExt cx="3103646" cy="3103646"/>
            </a:xfrm>
          </p:grpSpPr>
          <p:sp>
            <p:nvSpPr>
              <p:cNvPr id="383" name="Oval 382">
                <a:hlinkClick r:id="" action="ppaction://noaction"/>
                <a:extLst>
                  <a:ext uri="{FF2B5EF4-FFF2-40B4-BE49-F238E27FC236}">
                    <a16:creationId xmlns:a16="http://schemas.microsoft.com/office/drawing/2014/main" id="{0F05C747-0B8E-D0A9-FD22-5674A5E1EF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46499" y="3005240"/>
                <a:ext cx="3103646" cy="31036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ctr"/>
                <a:endParaRPr lang="en-GB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84" name="Graphic 383" descr="Caret Right with solid fill">
                <a:extLst>
                  <a:ext uri="{FF2B5EF4-FFF2-40B4-BE49-F238E27FC236}">
                    <a16:creationId xmlns:a16="http://schemas.microsoft.com/office/drawing/2014/main" id="{285C1AF5-F1F8-4BEA-9B25-CB54AA5ED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0000">
                <a:off x="5646060" y="3584047"/>
                <a:ext cx="337353" cy="337353"/>
              </a:xfrm>
              <a:prstGeom prst="rect">
                <a:avLst/>
              </a:prstGeom>
            </p:spPr>
          </p:pic>
          <p:pic>
            <p:nvPicPr>
              <p:cNvPr id="385" name="Graphic 384" descr="Caret Right with solid fill">
                <a:extLst>
                  <a:ext uri="{FF2B5EF4-FFF2-40B4-BE49-F238E27FC236}">
                    <a16:creationId xmlns:a16="http://schemas.microsoft.com/office/drawing/2014/main" id="{72132284-02F1-B0F4-C611-1FDC10432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8100000">
                <a:off x="5624087" y="5267221"/>
                <a:ext cx="337353" cy="337353"/>
              </a:xfrm>
              <a:prstGeom prst="rect">
                <a:avLst/>
              </a:prstGeom>
            </p:spPr>
          </p:pic>
          <p:pic>
            <p:nvPicPr>
              <p:cNvPr id="386" name="Graphic 385" descr="Caret Right with solid fill">
                <a:extLst>
                  <a:ext uri="{FF2B5EF4-FFF2-40B4-BE49-F238E27FC236}">
                    <a16:creationId xmlns:a16="http://schemas.microsoft.com/office/drawing/2014/main" id="{32DF85C1-D6E0-A8B3-20B7-C0DF6A78E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8900000">
                <a:off x="2999350" y="3584047"/>
                <a:ext cx="337353" cy="337353"/>
              </a:xfrm>
              <a:prstGeom prst="rect">
                <a:avLst/>
              </a:prstGeom>
            </p:spPr>
          </p:pic>
          <p:pic>
            <p:nvPicPr>
              <p:cNvPr id="387" name="Graphic 386" descr="Caret Right with solid fill">
                <a:extLst>
                  <a:ext uri="{FF2B5EF4-FFF2-40B4-BE49-F238E27FC236}">
                    <a16:creationId xmlns:a16="http://schemas.microsoft.com/office/drawing/2014/main" id="{F38DF7E7-A353-6D70-AFA7-BAF8AC63A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3500000">
                <a:off x="3054283" y="5267221"/>
                <a:ext cx="337353" cy="337353"/>
              </a:xfrm>
              <a:prstGeom prst="rect">
                <a:avLst/>
              </a:prstGeom>
            </p:spPr>
          </p:pic>
        </p:grp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79CC759-A40D-1A1E-6DC5-EE35248A87B1}"/>
                </a:ext>
              </a:extLst>
            </p:cNvPr>
            <p:cNvSpPr/>
            <p:nvPr/>
          </p:nvSpPr>
          <p:spPr bwMode="auto">
            <a:xfrm>
              <a:off x="1462181" y="5912893"/>
              <a:ext cx="5486400" cy="1890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2800" b="1" dirty="0" err="1">
                  <a:solidFill>
                    <a:schemeClr val="tx1"/>
                  </a:solidFill>
                </a:rPr>
                <a:t>Potenciado</a:t>
              </a:r>
              <a:r>
                <a:rPr lang="en-GB" sz="2800" b="1" dirty="0">
                  <a:solidFill>
                    <a:schemeClr val="tx1"/>
                  </a:solidFill>
                </a:rPr>
                <a:t> </a:t>
              </a:r>
              <a:r>
                <a:rPr lang="en-GB" sz="2800" b="1" dirty="0" err="1">
                  <a:solidFill>
                    <a:schemeClr val="tx1"/>
                  </a:solidFill>
                </a:rPr>
                <a:t>por</a:t>
              </a:r>
              <a:r>
                <a:rPr lang="en-GB" sz="2800" b="1" dirty="0">
                  <a:solidFill>
                    <a:schemeClr val="tx1"/>
                  </a:solidFill>
                </a:rPr>
                <a:t> IA</a:t>
              </a:r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 err="1">
                  <a:solidFill>
                    <a:schemeClr val="tx1"/>
                  </a:solidFill>
                </a:rPr>
                <a:t>Integración</a:t>
              </a:r>
              <a:r>
                <a:rPr lang="en-GB" sz="2800" dirty="0">
                  <a:solidFill>
                    <a:schemeClr val="tx1"/>
                  </a:solidFill>
                </a:rPr>
                <a:t> de LLMs, </a:t>
              </a:r>
              <a:r>
                <a:rPr lang="en-GB" sz="2800" dirty="0" err="1">
                  <a:solidFill>
                    <a:schemeClr val="tx1"/>
                  </a:solidFill>
                </a:rPr>
                <a:t>vectorización</a:t>
              </a:r>
              <a:r>
                <a:rPr lang="en-GB" sz="2800" dirty="0">
                  <a:solidFill>
                    <a:schemeClr val="tx1"/>
                  </a:solidFill>
                </a:rPr>
                <a:t> y </a:t>
              </a:r>
              <a:r>
                <a:rPr lang="en-GB" sz="2800" dirty="0" err="1">
                  <a:solidFill>
                    <a:schemeClr val="tx1"/>
                  </a:solidFill>
                </a:rPr>
                <a:t>LangChain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2663ADA-EF57-8483-E22F-E786BEE2B777}"/>
                </a:ext>
              </a:extLst>
            </p:cNvPr>
            <p:cNvSpPr/>
            <p:nvPr/>
          </p:nvSpPr>
          <p:spPr bwMode="auto">
            <a:xfrm>
              <a:off x="10686256" y="5912893"/>
              <a:ext cx="5491690" cy="1890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2800" b="1" dirty="0" err="1">
                  <a:solidFill>
                    <a:schemeClr val="tx1"/>
                  </a:solidFill>
                </a:rPr>
                <a:t>Evaluaciones</a:t>
              </a:r>
              <a:r>
                <a:rPr lang="en-GB" sz="2800" b="1" dirty="0">
                  <a:solidFill>
                    <a:schemeClr val="tx1"/>
                  </a:solidFill>
                </a:rPr>
                <a:t> </a:t>
              </a:r>
              <a:r>
                <a:rPr lang="en-GB" sz="2800" b="1" dirty="0" err="1">
                  <a:solidFill>
                    <a:schemeClr val="tx1"/>
                  </a:solidFill>
                </a:rPr>
                <a:t>automatizadas</a:t>
              </a:r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 err="1">
                  <a:solidFill>
                    <a:schemeClr val="tx1"/>
                  </a:solidFill>
                </a:rPr>
                <a:t>Creación</a:t>
              </a:r>
              <a:r>
                <a:rPr lang="en-GB" sz="2800" dirty="0">
                  <a:solidFill>
                    <a:schemeClr val="tx1"/>
                  </a:solidFill>
                </a:rPr>
                <a:t> y revision de </a:t>
              </a:r>
              <a:r>
                <a:rPr lang="en-GB" sz="2800" dirty="0" err="1">
                  <a:solidFill>
                    <a:schemeClr val="tx1"/>
                  </a:solidFill>
                </a:rPr>
                <a:t>evaluaciones</a:t>
              </a:r>
              <a:r>
                <a:rPr lang="en-GB" sz="2800" dirty="0">
                  <a:solidFill>
                    <a:schemeClr val="tx1"/>
                  </a:solidFill>
                </a:rPr>
                <a:t> </a:t>
              </a:r>
              <a:r>
                <a:rPr lang="en-GB" sz="2800" dirty="0" err="1">
                  <a:solidFill>
                    <a:schemeClr val="tx1"/>
                  </a:solidFill>
                </a:rPr>
                <a:t>automatizadas</a:t>
              </a:r>
              <a:r>
                <a:rPr lang="en-GB" sz="28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BAB743D-ABCE-F787-727E-4F411E2A68CC}"/>
                </a:ext>
              </a:extLst>
            </p:cNvPr>
            <p:cNvSpPr/>
            <p:nvPr/>
          </p:nvSpPr>
          <p:spPr bwMode="auto">
            <a:xfrm>
              <a:off x="6148658" y="9586522"/>
              <a:ext cx="5491690" cy="1890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2800" b="1" dirty="0" err="1">
                  <a:solidFill>
                    <a:schemeClr val="tx1"/>
                  </a:solidFill>
                </a:rPr>
                <a:t>Gestión</a:t>
              </a:r>
              <a:r>
                <a:rPr lang="en-GB" sz="2800" b="1" dirty="0">
                  <a:solidFill>
                    <a:schemeClr val="tx1"/>
                  </a:solidFill>
                </a:rPr>
                <a:t> documental </a:t>
              </a:r>
              <a:r>
                <a:rPr lang="en-GB" sz="2800" b="1" dirty="0" err="1">
                  <a:solidFill>
                    <a:schemeClr val="tx1"/>
                  </a:solidFill>
                </a:rPr>
                <a:t>centralizada</a:t>
              </a:r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Crea </a:t>
              </a:r>
              <a:r>
                <a:rPr lang="en-GB" sz="2800" dirty="0" err="1">
                  <a:solidFill>
                    <a:schemeClr val="tx1"/>
                  </a:solidFill>
                </a:rPr>
                <a:t>evaluaciones</a:t>
              </a:r>
              <a:r>
                <a:rPr lang="en-GB" sz="2800" dirty="0">
                  <a:solidFill>
                    <a:schemeClr val="tx1"/>
                  </a:solidFill>
                </a:rPr>
                <a:t> a </a:t>
              </a:r>
              <a:r>
                <a:rPr lang="en-GB" sz="2800" dirty="0" err="1">
                  <a:solidFill>
                    <a:schemeClr val="tx1"/>
                  </a:solidFill>
                </a:rPr>
                <a:t>partir</a:t>
              </a:r>
              <a:r>
                <a:rPr lang="en-GB" sz="2800" dirty="0">
                  <a:solidFill>
                    <a:schemeClr val="tx1"/>
                  </a:solidFill>
                </a:rPr>
                <a:t> de </a:t>
              </a:r>
              <a:r>
                <a:rPr lang="en-GB" sz="2800" dirty="0" err="1">
                  <a:solidFill>
                    <a:schemeClr val="tx1"/>
                  </a:solidFill>
                </a:rPr>
                <a:t>tu</a:t>
              </a:r>
              <a:r>
                <a:rPr lang="en-GB" sz="2800" dirty="0">
                  <a:solidFill>
                    <a:schemeClr val="tx1"/>
                  </a:solidFill>
                </a:rPr>
                <a:t> </a:t>
              </a:r>
              <a:r>
                <a:rPr lang="en-GB" sz="2800" dirty="0" err="1">
                  <a:solidFill>
                    <a:schemeClr val="tx1"/>
                  </a:solidFill>
                </a:rPr>
                <a:t>conocimiento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8" name="Rectangle 387">
            <a:extLst>
              <a:ext uri="{FF2B5EF4-FFF2-40B4-BE49-F238E27FC236}">
                <a16:creationId xmlns:a16="http://schemas.microsoft.com/office/drawing/2014/main" id="{34D82841-77ED-0C1B-D65E-747BB7215D34}"/>
              </a:ext>
            </a:extLst>
          </p:cNvPr>
          <p:cNvSpPr/>
          <p:nvPr/>
        </p:nvSpPr>
        <p:spPr bwMode="auto">
          <a:xfrm>
            <a:off x="9802745" y="2813728"/>
            <a:ext cx="5486400" cy="1890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Plataforma SaaS</a:t>
            </a:r>
            <a:endParaRPr lang="en-GB" sz="2800" dirty="0">
              <a:solidFill>
                <a:schemeClr val="tx1"/>
              </a:solidFill>
            </a:endParaRPr>
          </a:p>
          <a:p>
            <a:pPr algn="ctr"/>
            <a:r>
              <a:rPr lang="en-GB" sz="2800" dirty="0" err="1">
                <a:solidFill>
                  <a:schemeClr val="tx1"/>
                </a:solidFill>
              </a:rPr>
              <a:t>Accesible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desde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cualquier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lugar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3" name="Picture 2" descr="A green and blue logo&#10;&#10;AI-generated content may be incorrect.">
            <a:extLst>
              <a:ext uri="{FF2B5EF4-FFF2-40B4-BE49-F238E27FC236}">
                <a16:creationId xmlns:a16="http://schemas.microsoft.com/office/drawing/2014/main" id="{9E68FC50-21E6-16B8-B7FE-33C8FD3A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102" y="7194679"/>
            <a:ext cx="2442007" cy="960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911CCE-DDB0-D4BE-00E8-787B9E437AB3}"/>
              </a:ext>
            </a:extLst>
          </p:cNvPr>
          <p:cNvSpPr txBox="1"/>
          <p:nvPr/>
        </p:nvSpPr>
        <p:spPr>
          <a:xfrm>
            <a:off x="27409140" y="596646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3AF63-7391-9905-FA2F-C92EE096DB59}"/>
              </a:ext>
            </a:extLst>
          </p:cNvPr>
          <p:cNvSpPr txBox="1"/>
          <p:nvPr/>
        </p:nvSpPr>
        <p:spPr>
          <a:xfrm>
            <a:off x="25946100" y="724662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961D9-C965-9547-1BB1-ED2548F1E62E}"/>
              </a:ext>
            </a:extLst>
          </p:cNvPr>
          <p:cNvSpPr txBox="1"/>
          <p:nvPr/>
        </p:nvSpPr>
        <p:spPr>
          <a:xfrm>
            <a:off x="25946100" y="77724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40D2A-C857-267B-4E7D-5677AA112831}"/>
              </a:ext>
            </a:extLst>
          </p:cNvPr>
          <p:cNvSpPr txBox="1"/>
          <p:nvPr/>
        </p:nvSpPr>
        <p:spPr>
          <a:xfrm>
            <a:off x="23271480" y="1312164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206496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 for enablement - Dec 2024">
  <a:themeElements>
    <a:clrScheme name="Custom 2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31C665"/>
      </a:accent1>
      <a:accent2>
        <a:srgbClr val="A56EFF"/>
      </a:accent2>
      <a:accent3>
        <a:srgbClr val="6D0F1C"/>
      </a:accent3>
      <a:accent4>
        <a:srgbClr val="009D9A"/>
      </a:accent4>
      <a:accent5>
        <a:srgbClr val="9F1853"/>
      </a:accent5>
      <a:accent6>
        <a:srgbClr val="FA4D56"/>
      </a:accent6>
      <a:hlink>
        <a:srgbClr val="31C665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F62FE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2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algn="l" defTabSz="2438400">
          <a:spcBef>
            <a:spcPts val="2900"/>
          </a:spcBef>
          <a:buSzPct val="100000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1730368918050" id="{31DF0289-1028-6943-A020-36845773A867}" vid="{420903E5-FF27-9C4D-AB14-78ABBED49DF3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1657</TotalTime>
  <Words>646</Words>
  <Application>Microsoft Macintosh PowerPoint</Application>
  <PresentationFormat>Custom</PresentationFormat>
  <Paragraphs>212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IBM Plex Sans</vt:lpstr>
      <vt:lpstr>IBM Plex Sans Light</vt:lpstr>
      <vt:lpstr>IBM Plex Sans Medm</vt:lpstr>
      <vt:lpstr>IBM Plex Sans SmBld</vt:lpstr>
      <vt:lpstr>IBM Presentation Template for enablement - Dec 2024</vt:lpstr>
      <vt:lpstr>PowerPoint Presentation</vt:lpstr>
      <vt:lpstr>Índice</vt:lpstr>
      <vt:lpstr>PowerPoint Presentation</vt:lpstr>
      <vt:lpstr>Situación actual sin Quizix como solución</vt:lpstr>
      <vt:lpstr>Quizix</vt:lpstr>
      <vt:lpstr>Nuestro objetivo</vt:lpstr>
      <vt:lpstr>Enfoques específicos para entregar una solución de la magnitud de Quizix</vt:lpstr>
      <vt:lpstr>Cronograma de proyecto</vt:lpstr>
      <vt:lpstr>Alcances y características de Quizix</vt:lpstr>
      <vt:lpstr>Metodología de trabajo</vt:lpstr>
      <vt:lpstr>Arquitectura de Quizix</vt:lpstr>
      <vt:lpstr>PowerPoint Presentation</vt:lpstr>
      <vt:lpstr>PowerPoint Presentation</vt:lpstr>
      <vt:lpstr>Tecnologías seleccionadas para entornos de IA con alta escalabilidad y rendimiento</vt:lpstr>
      <vt:lpstr>Demostración de Quizix</vt:lpstr>
      <vt:lpstr>PowerPoint Presentation</vt:lpstr>
      <vt:lpstr>Resultados Obtenidos</vt:lpstr>
      <vt:lpstr>Retrospectiva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Abbigael Parsons</dc:creator>
  <cp:keywords/>
  <dc:description/>
  <cp:lastModifiedBy>MIGUEL . HENRIQUEZ PACHECO</cp:lastModifiedBy>
  <cp:revision>89</cp:revision>
  <cp:lastPrinted>2025-07-01T15:27:38Z</cp:lastPrinted>
  <dcterms:created xsi:type="dcterms:W3CDTF">2024-11-13T18:57:06Z</dcterms:created>
  <dcterms:modified xsi:type="dcterms:W3CDTF">2025-12-01T00:08:34Z</dcterms:modified>
  <cp:category/>
</cp:coreProperties>
</file>